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4" r:id="rId3"/>
    <p:sldId id="268" r:id="rId4"/>
    <p:sldId id="270" r:id="rId5"/>
    <p:sldId id="269" r:id="rId6"/>
    <p:sldId id="271" r:id="rId7"/>
    <p:sldId id="265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4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40F0A-CA60-4B85-B9D5-F51CCD21B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9573B9-9648-426C-A1CA-EFCF7E5DD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D7147-E393-4FF1-84F7-BE2C9C24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E79D2-D47A-4B8C-AF14-50F5C0D4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1F92C-E151-4886-ADC3-D2F0B4CA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413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9E16F-A854-4517-B3A0-E8E9AB44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3E9848-0A69-450F-A620-3DF902B1D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E4DF86-CE58-4FDA-A23D-ABCF4457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AC1661-75CA-4953-A2A5-31C3B786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1E0D62-1379-4DA4-A6EB-97727ED8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507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32CD6A4-D367-42C9-8114-77A00BCD01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6B18D1-37D0-4ABE-823A-2A7B87E5D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CF97D1-5572-4E0B-8D43-BC16B377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D9AA64-A950-417A-80E9-D9BA02FE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72D132-F4CC-4F67-BCF2-C4ABBE31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9382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with Text colorful">
    <p:bg>
      <p:bgPr>
        <a:gradFill>
          <a:gsLst>
            <a:gs pos="0">
              <a:srgbClr val="693AB7"/>
            </a:gs>
            <a:gs pos="100000">
              <a:srgbClr val="A44273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482595-4C4F-475E-8095-FC4BA5F41F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3375" y="547687"/>
            <a:ext cx="5610225" cy="5762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DD6A5D-9EDC-48B1-89B2-11E454B63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8402" y="1490663"/>
            <a:ext cx="5610223" cy="481965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0883CEC-7BC4-4383-83C7-D1C819470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8399" y="547687"/>
            <a:ext cx="5610225" cy="72866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5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158FA-9462-4B11-9BBC-5A397833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B70C7-2991-4E5A-BEE5-153DF49FB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1DF9C-A3CF-4902-9D08-A9D00D05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BA2FBF-0F1F-492F-991A-EBB74AAD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101AF-0122-4521-83D9-72169DEF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3051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C1C82-651B-484B-999C-617A8C47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A25B5D-19FE-45FB-8AE1-A791E959B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F1E635-82F1-4C47-9DCA-FCC8FB7A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F1A0F6-54BC-4A22-B53C-39B9A25E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637EB1-BEAC-4B25-8305-6449B142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5899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E5E42-9FB1-446D-B9E9-D27F657D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51593C-7390-4DF3-A99A-355053796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1E6B09-6251-48A7-A878-45D2760D2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E566C6-62A6-46D9-ACBD-282FBB29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EAF35F-E819-4AB4-8FF5-1FF52B63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D57C17-6E8E-470D-9573-C6DE3195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861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3FD79-9555-417F-86A6-978B1B9F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5A696-4F53-47C3-BCA4-90CFC500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7FEDD7-040E-4EDC-ABF1-BF9E8CC54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FD5EA6-A546-4B0F-8596-4BF9A2C4A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EE3323-65E0-4540-8D34-E0C0307DC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2B4223-DDE0-4BE6-9B90-23CB70AC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D05B7-BC5C-4FFF-9F40-F5DF29ED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B32C7F-28CB-42A0-B20A-F40693F7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6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E2B99-741C-48A8-8E58-902ABCC2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9A63CA-6B7D-483E-9F49-8B14F66A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685A2C-C38E-4AB5-A7F7-7BE7B3AE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280966-6384-49A5-9AED-E88D1BE7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559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1284AF-5B3B-44BF-BF76-1B4A1A38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00718F-2A17-41E8-A27B-B8234DA0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4F0EC0-19A0-4307-A8A4-80AF108E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4941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1A4C3-782E-4CC0-A711-06A9D8F5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0D6914-DA57-4C20-B9AF-856222236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D126A2-9A18-4AB9-923C-73C486DDA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3C310B-0324-4F9C-AADA-9DA2C4E2E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DEC1F9-6D7F-436E-9DFF-5DFF7029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DA25C2-8C1C-4D1C-A4F0-24D46B1C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5145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CA5EA-E338-498B-AF7A-B45CCD52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77D26C-FB79-443F-BABE-7097A6D08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260DA0-4A07-4FF1-AE22-2A48A360B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93A49D-A289-4D95-BA26-A7824E055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F50531-B3F1-439A-BD0E-CC28C749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E9095-B7D3-4AA7-9F13-FDECB481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596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C0CBFB-787F-4339-B7CB-7924570F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CF4F62-C072-4F38-8D90-2154F1632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7988C6-28B8-4EC4-BC7B-4038E30AF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4CAB1-7F70-4FAA-83BB-7E489C0BCEFD}" type="datetimeFigureOut">
              <a:rPr lang="de-AT" smtClean="0"/>
              <a:t>19.05.2020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FB9B2-31F8-44F6-8C95-30C9D5DF9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F1DB94-9BD4-4088-92F7-61F9AB641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7A06-13F1-4B5A-B124-C4B70AF12CB9}" type="slidenum">
              <a:rPr lang="de-AT" smtClean="0"/>
              <a:t>‹Nº›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6102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openxmlformats.org/officeDocument/2006/relationships/audio" Target="NULL" TargetMode="External"/><Relationship Id="rId7" Type="http://schemas.microsoft.com/office/2007/relationships/media" Target="../media/media5.mp3"/><Relationship Id="rId12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2.png"/><Relationship Id="rId5" Type="http://schemas.microsoft.com/office/2007/relationships/media" Target="../media/media4.mp3"/><Relationship Id="rId10" Type="http://schemas.openxmlformats.org/officeDocument/2006/relationships/image" Target="../media/image1.jpg"/><Relationship Id="rId4" Type="http://schemas.microsoft.com/office/2007/relationships/media" Target="../media/media3.wav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openxmlformats.org/officeDocument/2006/relationships/audio" Target="NULL" TargetMode="External"/><Relationship Id="rId7" Type="http://schemas.microsoft.com/office/2007/relationships/media" Target="../media/media5.mp3"/><Relationship Id="rId12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2.png"/><Relationship Id="rId5" Type="http://schemas.microsoft.com/office/2007/relationships/media" Target="../media/media4.mp3"/><Relationship Id="rId10" Type="http://schemas.openxmlformats.org/officeDocument/2006/relationships/image" Target="../media/image1.jpg"/><Relationship Id="rId4" Type="http://schemas.microsoft.com/office/2007/relationships/media" Target="../media/media3.wav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openxmlformats.org/officeDocument/2006/relationships/audio" Target="NULL" TargetMode="External"/><Relationship Id="rId7" Type="http://schemas.microsoft.com/office/2007/relationships/media" Target="../media/media5.mp3"/><Relationship Id="rId12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2.png"/><Relationship Id="rId5" Type="http://schemas.microsoft.com/office/2007/relationships/media" Target="../media/media4.mp3"/><Relationship Id="rId10" Type="http://schemas.openxmlformats.org/officeDocument/2006/relationships/image" Target="../media/image1.jpg"/><Relationship Id="rId4" Type="http://schemas.microsoft.com/office/2007/relationships/media" Target="../media/media3.wav"/><Relationship Id="rId9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openxmlformats.org/officeDocument/2006/relationships/audio" Target="NULL" TargetMode="External"/><Relationship Id="rId7" Type="http://schemas.microsoft.com/office/2007/relationships/media" Target="../media/media5.mp3"/><Relationship Id="rId12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2.png"/><Relationship Id="rId5" Type="http://schemas.microsoft.com/office/2007/relationships/media" Target="../media/media4.mp3"/><Relationship Id="rId10" Type="http://schemas.openxmlformats.org/officeDocument/2006/relationships/image" Target="../media/image1.jpg"/><Relationship Id="rId4" Type="http://schemas.microsoft.com/office/2007/relationships/media" Target="../media/media3.wav"/><Relationship Id="rId9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hyperlink" Target="https://www.youtube.com/watch?v=dQw4w9WgXcQ" TargetMode="External"/><Relationship Id="rId3" Type="http://schemas.openxmlformats.org/officeDocument/2006/relationships/audio" Target="NULL" TargetMode="External"/><Relationship Id="rId7" Type="http://schemas.microsoft.com/office/2007/relationships/media" Target="../media/media5.mp3"/><Relationship Id="rId12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2.png"/><Relationship Id="rId5" Type="http://schemas.microsoft.com/office/2007/relationships/media" Target="../media/media4.mp3"/><Relationship Id="rId15" Type="http://schemas.microsoft.com/office/2007/relationships/hdphoto" Target="../media/hdphoto1.wdp"/><Relationship Id="rId10" Type="http://schemas.openxmlformats.org/officeDocument/2006/relationships/image" Target="../media/image1.jpg"/><Relationship Id="rId4" Type="http://schemas.microsoft.com/office/2007/relationships/media" Target="../media/media3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Logo">
            <a:extLst>
              <a:ext uri="{FF2B5EF4-FFF2-40B4-BE49-F238E27FC236}">
                <a16:creationId xmlns:a16="http://schemas.microsoft.com/office/drawing/2014/main" id="{D447C0C5-DE5F-4BF4-B62F-0CCF21E55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3208" y="71959"/>
            <a:ext cx="9625584" cy="6787108"/>
          </a:xfrm>
          <a:prstGeom prst="rect">
            <a:avLst/>
          </a:prstGeom>
        </p:spPr>
      </p:pic>
      <p:pic>
        <p:nvPicPr>
          <p:cNvPr id="3" name="Main Theme">
            <a:hlinkClick r:id="" action="ppaction://media"/>
            <a:extLst>
              <a:ext uri="{FF2B5EF4-FFF2-40B4-BE49-F238E27FC236}">
                <a16:creationId xmlns:a16="http://schemas.microsoft.com/office/drawing/2014/main" id="{073D2775-4FCD-4044-B742-1175254FF57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479" end="7774.2857"/>
                  <p14:fade in="225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255" y="2479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1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2" presetClass="emph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5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2161069B-B82D-4337-9DDF-D7CF2DF604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3893" y="-285092"/>
            <a:ext cx="4351710" cy="306844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61204DA-291E-43A4-AEA9-7476BBB8428D}"/>
              </a:ext>
            </a:extLst>
          </p:cNvPr>
          <p:cNvCxnSpPr/>
          <p:nvPr/>
        </p:nvCxnSpPr>
        <p:spPr>
          <a:xfrm>
            <a:off x="-9331" y="3163951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2DA8AFC-962E-4DC0-8489-396DB3E0C59C}"/>
              </a:ext>
            </a:extLst>
          </p:cNvPr>
          <p:cNvCxnSpPr/>
          <p:nvPr/>
        </p:nvCxnSpPr>
        <p:spPr>
          <a:xfrm>
            <a:off x="-6219" y="451068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D2EF2EB-D4E8-4110-99CE-62B383735709}"/>
              </a:ext>
            </a:extLst>
          </p:cNvPr>
          <p:cNvCxnSpPr/>
          <p:nvPr/>
        </p:nvCxnSpPr>
        <p:spPr>
          <a:xfrm>
            <a:off x="-12434" y="5829406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agrama de flujo: preparación 11">
            <a:extLst>
              <a:ext uri="{FF2B5EF4-FFF2-40B4-BE49-F238E27FC236}">
                <a16:creationId xmlns:a16="http://schemas.microsoft.com/office/drawing/2014/main" id="{E7EBC3B4-D6E2-44B7-ADCF-D90EED492E83}"/>
              </a:ext>
            </a:extLst>
          </p:cNvPr>
          <p:cNvSpPr/>
          <p:nvPr/>
        </p:nvSpPr>
        <p:spPr>
          <a:xfrm>
            <a:off x="1586206" y="2690334"/>
            <a:ext cx="8733453" cy="95280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202">
                <a:moveTo>
                  <a:pt x="0" y="5100"/>
                </a:moveTo>
                <a:cubicBezTo>
                  <a:pt x="115" y="3400"/>
                  <a:pt x="133" y="701"/>
                  <a:pt x="494" y="0"/>
                </a:cubicBezTo>
                <a:lnTo>
                  <a:pt x="9325" y="200"/>
                </a:lnTo>
                <a:cubicBezTo>
                  <a:pt x="10020" y="-165"/>
                  <a:pt x="9775" y="3467"/>
                  <a:pt x="10000" y="5100"/>
                </a:cubicBezTo>
                <a:cubicBezTo>
                  <a:pt x="9811" y="6733"/>
                  <a:pt x="9920" y="9766"/>
                  <a:pt x="9432" y="10000"/>
                </a:cubicBezTo>
                <a:lnTo>
                  <a:pt x="494" y="10200"/>
                </a:lnTo>
                <a:cubicBezTo>
                  <a:pt x="251" y="10298"/>
                  <a:pt x="104" y="6800"/>
                  <a:pt x="0" y="51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¿Quién dijo la famosa cita: “Un vaso es un vaso y un plato es un plato”?</a:t>
            </a:r>
          </a:p>
        </p:txBody>
      </p:sp>
      <p:sp>
        <p:nvSpPr>
          <p:cNvPr id="16" name="Diagrama de flujo: preparación 11">
            <a:extLst>
              <a:ext uri="{FF2B5EF4-FFF2-40B4-BE49-F238E27FC236}">
                <a16:creationId xmlns:a16="http://schemas.microsoft.com/office/drawing/2014/main" id="{63DB5573-058A-4A32-B394-F43BC5922FC6}"/>
              </a:ext>
            </a:extLst>
          </p:cNvPr>
          <p:cNvSpPr/>
          <p:nvPr/>
        </p:nvSpPr>
        <p:spPr>
          <a:xfrm>
            <a:off x="1586206" y="4034668"/>
            <a:ext cx="4211212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Albert Einstein</a:t>
            </a:r>
            <a:endParaRPr lang="es-ES" dirty="0"/>
          </a:p>
        </p:txBody>
      </p:sp>
      <p:sp>
        <p:nvSpPr>
          <p:cNvPr id="17" name="Diagrama de flujo: preparación 11">
            <a:extLst>
              <a:ext uri="{FF2B5EF4-FFF2-40B4-BE49-F238E27FC236}">
                <a16:creationId xmlns:a16="http://schemas.microsoft.com/office/drawing/2014/main" id="{58F92A50-4C34-4A1D-866C-645462C5A2C8}"/>
              </a:ext>
            </a:extLst>
          </p:cNvPr>
          <p:cNvSpPr/>
          <p:nvPr/>
        </p:nvSpPr>
        <p:spPr>
          <a:xfrm>
            <a:off x="6186203" y="4034674"/>
            <a:ext cx="4211211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Mariano Rajoy</a:t>
            </a:r>
            <a:endParaRPr lang="es-ES" dirty="0"/>
          </a:p>
        </p:txBody>
      </p:sp>
      <p:sp>
        <p:nvSpPr>
          <p:cNvPr id="18" name="Diagrama de flujo: preparación 11">
            <a:extLst>
              <a:ext uri="{FF2B5EF4-FFF2-40B4-BE49-F238E27FC236}">
                <a16:creationId xmlns:a16="http://schemas.microsoft.com/office/drawing/2014/main" id="{3470F44A-818B-42CF-BDB6-95FE0C88C478}"/>
              </a:ext>
            </a:extLst>
          </p:cNvPr>
          <p:cNvSpPr/>
          <p:nvPr/>
        </p:nvSpPr>
        <p:spPr>
          <a:xfrm>
            <a:off x="6204866" y="5379198"/>
            <a:ext cx="4207637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Mahatma Gandhi</a:t>
            </a:r>
            <a:endParaRPr lang="es-ES" dirty="0"/>
          </a:p>
        </p:txBody>
      </p:sp>
      <p:sp>
        <p:nvSpPr>
          <p:cNvPr id="19" name="Diagrama de flujo: preparación 11">
            <a:extLst>
              <a:ext uri="{FF2B5EF4-FFF2-40B4-BE49-F238E27FC236}">
                <a16:creationId xmlns:a16="http://schemas.microsoft.com/office/drawing/2014/main" id="{06B3ECD5-E3DC-4633-914E-0D0F1EE73358}"/>
              </a:ext>
            </a:extLst>
          </p:cNvPr>
          <p:cNvSpPr/>
          <p:nvPr/>
        </p:nvSpPr>
        <p:spPr>
          <a:xfrm>
            <a:off x="1586206" y="5343757"/>
            <a:ext cx="4276528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Stephen Hawking</a:t>
            </a:r>
            <a:endParaRPr lang="es-ES" dirty="0"/>
          </a:p>
        </p:txBody>
      </p:sp>
      <p:pic>
        <p:nvPicPr>
          <p:cNvPr id="20" name="background music">
            <a:hlinkClick r:id="" action="ppaction://media"/>
            <a:extLst>
              <a:ext uri="{FF2B5EF4-FFF2-40B4-BE49-F238E27FC236}">
                <a16:creationId xmlns:a16="http://schemas.microsoft.com/office/drawing/2014/main" id="{6A780A60-0C59-432E-9281-49E6015C1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3448" y="238145"/>
            <a:ext cx="609600" cy="6096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A6F2A79-EBD7-47D9-8666-F0D8ECCBE43E}"/>
              </a:ext>
            </a:extLst>
          </p:cNvPr>
          <p:cNvSpPr txBox="1"/>
          <p:nvPr/>
        </p:nvSpPr>
        <p:spPr>
          <a:xfrm>
            <a:off x="1687285" y="4258707"/>
            <a:ext cx="407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</a:t>
            </a:r>
            <a:endParaRPr lang="es-E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1" name="start sound">
            <a:hlinkClick r:id="" action="ppaction://media"/>
            <a:extLst>
              <a:ext uri="{FF2B5EF4-FFF2-40B4-BE49-F238E27FC236}">
                <a16:creationId xmlns:a16="http://schemas.microsoft.com/office/drawing/2014/main" id="{273DA2C3-8661-4278-AFBB-D14D863BEF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6694.1882"/>
                  <p14:fade out="75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3027" y="238145"/>
            <a:ext cx="609600" cy="6096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29FBB89-2CD1-46E2-BFDF-2D94F19CD5A3}"/>
              </a:ext>
            </a:extLst>
          </p:cNvPr>
          <p:cNvSpPr txBox="1"/>
          <p:nvPr/>
        </p:nvSpPr>
        <p:spPr>
          <a:xfrm>
            <a:off x="1723048" y="5556107"/>
            <a:ext cx="401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</a:t>
            </a:r>
            <a:endParaRPr lang="es-E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C71A666-B577-4349-BA17-CB326B0F21FB}"/>
              </a:ext>
            </a:extLst>
          </p:cNvPr>
          <p:cNvSpPr txBox="1"/>
          <p:nvPr/>
        </p:nvSpPr>
        <p:spPr>
          <a:xfrm>
            <a:off x="6427937" y="5567796"/>
            <a:ext cx="56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</a:t>
            </a:r>
            <a:endParaRPr lang="es-E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173E487-5330-4397-A21D-62D3A391B5DC}"/>
              </a:ext>
            </a:extLst>
          </p:cNvPr>
          <p:cNvSpPr txBox="1"/>
          <p:nvPr/>
        </p:nvSpPr>
        <p:spPr>
          <a:xfrm>
            <a:off x="6427936" y="4258707"/>
            <a:ext cx="56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</a:t>
            </a:r>
            <a:endParaRPr lang="es-E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95F68B6-35F3-493A-AB26-D406F79DCF8D}"/>
              </a:ext>
            </a:extLst>
          </p:cNvPr>
          <p:cNvSpPr txBox="1"/>
          <p:nvPr/>
        </p:nvSpPr>
        <p:spPr>
          <a:xfrm>
            <a:off x="10515727" y="171953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20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952EFDB-CD43-441D-90DF-A9A81CF6917A}"/>
              </a:ext>
            </a:extLst>
          </p:cNvPr>
          <p:cNvSpPr txBox="1"/>
          <p:nvPr/>
        </p:nvSpPr>
        <p:spPr>
          <a:xfrm>
            <a:off x="10239324" y="1371609"/>
            <a:ext cx="166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TIEMPO</a:t>
            </a:r>
            <a:endParaRPr lang="es-ES" sz="3200" b="1" dirty="0">
              <a:solidFill>
                <a:schemeClr val="bg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1680E15-AA36-4373-BD6D-DDC0315E1F00}"/>
              </a:ext>
            </a:extLst>
          </p:cNvPr>
          <p:cNvSpPr txBox="1"/>
          <p:nvPr/>
        </p:nvSpPr>
        <p:spPr>
          <a:xfrm>
            <a:off x="10515727" y="1716831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19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D995BA1-946A-4DB2-A244-616BD95E9A7F}"/>
              </a:ext>
            </a:extLst>
          </p:cNvPr>
          <p:cNvSpPr txBox="1"/>
          <p:nvPr/>
        </p:nvSpPr>
        <p:spPr>
          <a:xfrm>
            <a:off x="10515727" y="173431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18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E260F44-8F5A-4570-BCC5-0011D5E59870}"/>
              </a:ext>
            </a:extLst>
          </p:cNvPr>
          <p:cNvSpPr txBox="1"/>
          <p:nvPr/>
        </p:nvSpPr>
        <p:spPr>
          <a:xfrm>
            <a:off x="10515727" y="1704266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17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091854B-C464-4C21-9C86-E1AEE43A13D2}"/>
              </a:ext>
            </a:extLst>
          </p:cNvPr>
          <p:cNvSpPr txBox="1"/>
          <p:nvPr/>
        </p:nvSpPr>
        <p:spPr>
          <a:xfrm>
            <a:off x="10515727" y="1711657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16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CDDB02F-EFA6-4D39-A452-6AAE613DBF27}"/>
              </a:ext>
            </a:extLst>
          </p:cNvPr>
          <p:cNvSpPr txBox="1"/>
          <p:nvPr/>
        </p:nvSpPr>
        <p:spPr>
          <a:xfrm>
            <a:off x="10496219" y="171953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15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068830B-A2A1-45FD-812E-DB0F747223C3}"/>
              </a:ext>
            </a:extLst>
          </p:cNvPr>
          <p:cNvSpPr txBox="1"/>
          <p:nvPr/>
        </p:nvSpPr>
        <p:spPr>
          <a:xfrm>
            <a:off x="10515727" y="171818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14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977A92C-FE6D-4B54-A73B-1F2DC3E409B3}"/>
              </a:ext>
            </a:extLst>
          </p:cNvPr>
          <p:cNvSpPr txBox="1"/>
          <p:nvPr/>
        </p:nvSpPr>
        <p:spPr>
          <a:xfrm>
            <a:off x="10496219" y="173431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13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DA54057-DEBB-4EF4-AA5B-BCDF0D44627C}"/>
              </a:ext>
            </a:extLst>
          </p:cNvPr>
          <p:cNvSpPr txBox="1"/>
          <p:nvPr/>
        </p:nvSpPr>
        <p:spPr>
          <a:xfrm>
            <a:off x="10496219" y="1666530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12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D75D931-12D8-4FB1-9608-AB27E5D63928}"/>
              </a:ext>
            </a:extLst>
          </p:cNvPr>
          <p:cNvSpPr txBox="1"/>
          <p:nvPr/>
        </p:nvSpPr>
        <p:spPr>
          <a:xfrm>
            <a:off x="10496219" y="1636837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11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7A5B9FF-E767-4DE7-9E22-0804F931541F}"/>
              </a:ext>
            </a:extLst>
          </p:cNvPr>
          <p:cNvSpPr txBox="1"/>
          <p:nvPr/>
        </p:nvSpPr>
        <p:spPr>
          <a:xfrm>
            <a:off x="10520669" y="173161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10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781772C-8E90-48E4-9C8D-5709CCD7E1D0}"/>
              </a:ext>
            </a:extLst>
          </p:cNvPr>
          <p:cNvSpPr txBox="1"/>
          <p:nvPr/>
        </p:nvSpPr>
        <p:spPr>
          <a:xfrm>
            <a:off x="10618841" y="1690414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FFC000"/>
                </a:solidFill>
              </a:rPr>
              <a:t>9</a:t>
            </a:r>
            <a:endParaRPr lang="es-ES" sz="5400" b="1" dirty="0">
              <a:solidFill>
                <a:srgbClr val="FFC000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2873C7D-6639-43C2-ADC1-C9E2E471A769}"/>
              </a:ext>
            </a:extLst>
          </p:cNvPr>
          <p:cNvSpPr txBox="1"/>
          <p:nvPr/>
        </p:nvSpPr>
        <p:spPr>
          <a:xfrm>
            <a:off x="10618841" y="1689485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FFC000"/>
                </a:solidFill>
              </a:rPr>
              <a:t>8</a:t>
            </a:r>
            <a:endParaRPr lang="es-ES" sz="5400" b="1" dirty="0">
              <a:solidFill>
                <a:srgbClr val="FFC000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3552DD1-998F-41CC-A53D-B12AD56CC0B3}"/>
              </a:ext>
            </a:extLst>
          </p:cNvPr>
          <p:cNvSpPr txBox="1"/>
          <p:nvPr/>
        </p:nvSpPr>
        <p:spPr>
          <a:xfrm>
            <a:off x="10618841" y="169782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FFC000"/>
                </a:solidFill>
              </a:rPr>
              <a:t>7</a:t>
            </a:r>
            <a:endParaRPr lang="es-ES" sz="5400" b="1" dirty="0">
              <a:solidFill>
                <a:srgbClr val="FFC000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B0E19EA-D47E-486B-A226-B204111F6D59}"/>
              </a:ext>
            </a:extLst>
          </p:cNvPr>
          <p:cNvSpPr txBox="1"/>
          <p:nvPr/>
        </p:nvSpPr>
        <p:spPr>
          <a:xfrm>
            <a:off x="10611558" y="1676860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FFC000"/>
                </a:solidFill>
              </a:rPr>
              <a:t>6</a:t>
            </a:r>
            <a:endParaRPr lang="es-ES" sz="5400" b="1" dirty="0">
              <a:solidFill>
                <a:srgbClr val="FFC000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E2D3D2E-4877-44BA-9406-F89BC7588858}"/>
              </a:ext>
            </a:extLst>
          </p:cNvPr>
          <p:cNvSpPr txBox="1"/>
          <p:nvPr/>
        </p:nvSpPr>
        <p:spPr>
          <a:xfrm>
            <a:off x="10611558" y="1704441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FFC000"/>
                </a:solidFill>
              </a:rPr>
              <a:t>5</a:t>
            </a:r>
            <a:endParaRPr lang="es-ES" sz="5400" b="1" dirty="0">
              <a:solidFill>
                <a:srgbClr val="FFC000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2A5954A-EECA-43AD-89B5-5A6FC6E779BF}"/>
              </a:ext>
            </a:extLst>
          </p:cNvPr>
          <p:cNvSpPr txBox="1"/>
          <p:nvPr/>
        </p:nvSpPr>
        <p:spPr>
          <a:xfrm>
            <a:off x="10618841" y="1693115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C00000"/>
                </a:solidFill>
              </a:rPr>
              <a:t>4</a:t>
            </a:r>
            <a:endParaRPr lang="es-ES" sz="5400" b="1" dirty="0">
              <a:solidFill>
                <a:srgbClr val="C00000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6609B1C-4D75-4B57-8AE3-F5E690124975}"/>
              </a:ext>
            </a:extLst>
          </p:cNvPr>
          <p:cNvSpPr txBox="1"/>
          <p:nvPr/>
        </p:nvSpPr>
        <p:spPr>
          <a:xfrm>
            <a:off x="10616500" y="1692186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C00000"/>
                </a:solidFill>
              </a:rPr>
              <a:t>3</a:t>
            </a:r>
            <a:endParaRPr lang="es-ES" sz="5400" b="1" dirty="0">
              <a:solidFill>
                <a:srgbClr val="C00000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20B8FB0-F318-4E84-8221-7DEA41868F45}"/>
              </a:ext>
            </a:extLst>
          </p:cNvPr>
          <p:cNvSpPr txBox="1"/>
          <p:nvPr/>
        </p:nvSpPr>
        <p:spPr>
          <a:xfrm>
            <a:off x="10613899" y="169050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C00000"/>
                </a:solidFill>
              </a:rPr>
              <a:t>2</a:t>
            </a:r>
            <a:endParaRPr lang="es-ES" sz="5400" b="1" dirty="0">
              <a:solidFill>
                <a:srgbClr val="C00000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7E5860F-13FD-4F08-A0C3-44E0BD96FA27}"/>
              </a:ext>
            </a:extLst>
          </p:cNvPr>
          <p:cNvSpPr txBox="1"/>
          <p:nvPr/>
        </p:nvSpPr>
        <p:spPr>
          <a:xfrm>
            <a:off x="10611558" y="169940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C00000"/>
                </a:solidFill>
              </a:rPr>
              <a:t>1</a:t>
            </a:r>
            <a:endParaRPr lang="es-ES" sz="5400" b="1" dirty="0">
              <a:solidFill>
                <a:srgbClr val="C00000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11E8C98-7583-40B1-980D-A6E5B88D181B}"/>
              </a:ext>
            </a:extLst>
          </p:cNvPr>
          <p:cNvSpPr txBox="1"/>
          <p:nvPr/>
        </p:nvSpPr>
        <p:spPr>
          <a:xfrm>
            <a:off x="10587108" y="1669469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C00000"/>
                </a:solidFill>
              </a:rPr>
              <a:t>0</a:t>
            </a:r>
            <a:endParaRPr lang="es-ES" sz="5400" b="1" dirty="0">
              <a:solidFill>
                <a:srgbClr val="C00000"/>
              </a:solidFill>
            </a:endParaRPr>
          </a:p>
        </p:txBody>
      </p:sp>
      <p:sp>
        <p:nvSpPr>
          <p:cNvPr id="50" name="Rectángulo 49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80790FC5-335E-4819-B422-2DE90B7F45AA}"/>
              </a:ext>
            </a:extLst>
          </p:cNvPr>
          <p:cNvSpPr/>
          <p:nvPr/>
        </p:nvSpPr>
        <p:spPr>
          <a:xfrm>
            <a:off x="36298" y="17522"/>
            <a:ext cx="12167007" cy="682591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6000" b="1" dirty="0">
                <a:ln/>
                <a:solidFill>
                  <a:schemeClr val="accent4"/>
                </a:solidFill>
              </a:rPr>
              <a:t>Fin del </a:t>
            </a:r>
            <a:r>
              <a:rPr lang="en-GB" sz="6000" b="1" dirty="0" err="1">
                <a:ln/>
                <a:solidFill>
                  <a:schemeClr val="accent4"/>
                </a:solidFill>
              </a:rPr>
              <a:t>juego</a:t>
            </a:r>
            <a:r>
              <a:rPr lang="en-GB" sz="6000" b="1" dirty="0">
                <a:ln/>
                <a:solidFill>
                  <a:schemeClr val="accent4"/>
                </a:solidFill>
              </a:rPr>
              <a:t>!!!</a:t>
            </a:r>
          </a:p>
          <a:p>
            <a:pPr algn="ctr"/>
            <a:endParaRPr lang="en-GB" sz="6000" b="1" dirty="0">
              <a:ln/>
              <a:solidFill>
                <a:schemeClr val="accent4"/>
              </a:solidFill>
            </a:endParaRPr>
          </a:p>
          <a:p>
            <a:pPr algn="ctr"/>
            <a:endParaRPr lang="en-GB" b="1" dirty="0">
              <a:ln/>
              <a:solidFill>
                <a:schemeClr val="accent4"/>
              </a:solidFill>
            </a:endParaRPr>
          </a:p>
          <a:p>
            <a:pPr algn="ctr"/>
            <a:endParaRPr lang="en-GB" b="1" dirty="0">
              <a:ln/>
              <a:solidFill>
                <a:schemeClr val="accent4"/>
              </a:solidFill>
            </a:endParaRPr>
          </a:p>
          <a:p>
            <a:pPr algn="ctr"/>
            <a:endParaRPr lang="en-GB" sz="40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n-GB" sz="4800" b="1" dirty="0" err="1">
                <a:ln/>
                <a:solidFill>
                  <a:schemeClr val="accent4"/>
                </a:solidFill>
              </a:rPr>
              <a:t>Su</a:t>
            </a:r>
            <a:r>
              <a:rPr lang="en-GB" sz="4800" b="1" dirty="0">
                <a:ln/>
                <a:solidFill>
                  <a:schemeClr val="accent4"/>
                </a:solidFill>
              </a:rPr>
              <a:t> </a:t>
            </a:r>
            <a:r>
              <a:rPr lang="en-GB" sz="4800" b="1" dirty="0" err="1">
                <a:ln/>
                <a:solidFill>
                  <a:schemeClr val="accent4"/>
                </a:solidFill>
              </a:rPr>
              <a:t>tiempo</a:t>
            </a:r>
            <a:r>
              <a:rPr lang="en-GB" sz="4800" b="1" dirty="0">
                <a:ln/>
                <a:solidFill>
                  <a:schemeClr val="accent4"/>
                </a:solidFill>
              </a:rPr>
              <a:t> se ha </a:t>
            </a:r>
            <a:r>
              <a:rPr lang="en-GB" sz="4800" b="1" dirty="0" err="1">
                <a:ln/>
                <a:solidFill>
                  <a:schemeClr val="accent4"/>
                </a:solidFill>
              </a:rPr>
              <a:t>agotado</a:t>
            </a:r>
            <a:endParaRPr lang="en-GB" sz="40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40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40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40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28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n-GB" sz="2800" b="1" dirty="0">
                <a:ln/>
                <a:solidFill>
                  <a:schemeClr val="accent4"/>
                </a:solidFill>
              </a:rPr>
              <a:t>(</a:t>
            </a:r>
            <a:r>
              <a:rPr lang="en-GB" sz="2800" b="1" dirty="0" err="1">
                <a:ln/>
                <a:solidFill>
                  <a:schemeClr val="accent4"/>
                </a:solidFill>
              </a:rPr>
              <a:t>haga</a:t>
            </a:r>
            <a:r>
              <a:rPr lang="en-GB" sz="2800" b="1" dirty="0">
                <a:ln/>
                <a:solidFill>
                  <a:schemeClr val="accent4"/>
                </a:solidFill>
              </a:rPr>
              <a:t> </a:t>
            </a:r>
            <a:r>
              <a:rPr lang="en-GB" sz="2800" b="1" dirty="0" err="1">
                <a:ln/>
                <a:solidFill>
                  <a:schemeClr val="accent4"/>
                </a:solidFill>
              </a:rPr>
              <a:t>clic</a:t>
            </a:r>
            <a:r>
              <a:rPr lang="en-GB" sz="2800" b="1" dirty="0">
                <a:ln/>
                <a:solidFill>
                  <a:schemeClr val="accent4"/>
                </a:solidFill>
              </a:rPr>
              <a:t> para </a:t>
            </a:r>
            <a:r>
              <a:rPr lang="en-GB" sz="2800" b="1" dirty="0" err="1">
                <a:ln/>
                <a:solidFill>
                  <a:schemeClr val="accent4"/>
                </a:solidFill>
              </a:rPr>
              <a:t>continuar</a:t>
            </a:r>
            <a:r>
              <a:rPr lang="en-GB" sz="2800" b="1" dirty="0">
                <a:ln/>
                <a:solidFill>
                  <a:schemeClr val="accent4"/>
                </a:solidFill>
              </a:rPr>
              <a:t>)</a:t>
            </a:r>
            <a:endParaRPr lang="es-ES" sz="2800" b="1" dirty="0">
              <a:ln/>
              <a:solidFill>
                <a:schemeClr val="accent4"/>
              </a:solidFill>
            </a:endParaRPr>
          </a:p>
        </p:txBody>
      </p:sp>
      <p:sp>
        <p:nvSpPr>
          <p:cNvPr id="51" name="Rectángulo 50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7DB6016-A931-44B1-AC65-7E5EA550826C}"/>
              </a:ext>
            </a:extLst>
          </p:cNvPr>
          <p:cNvSpPr/>
          <p:nvPr/>
        </p:nvSpPr>
        <p:spPr>
          <a:xfrm>
            <a:off x="1435" y="-6338"/>
            <a:ext cx="12236732" cy="684840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6600" b="1" dirty="0">
                <a:ln/>
                <a:solidFill>
                  <a:schemeClr val="accent4"/>
                </a:solidFill>
              </a:rPr>
              <a:t>Fin del </a:t>
            </a:r>
            <a:r>
              <a:rPr lang="en-GB" sz="6600" b="1" dirty="0" err="1">
                <a:ln/>
                <a:solidFill>
                  <a:schemeClr val="accent4"/>
                </a:solidFill>
              </a:rPr>
              <a:t>juego</a:t>
            </a:r>
            <a:r>
              <a:rPr lang="en-GB" sz="6600" b="1" dirty="0">
                <a:ln/>
                <a:solidFill>
                  <a:schemeClr val="accent4"/>
                </a:solidFill>
              </a:rPr>
              <a:t>!!!</a:t>
            </a:r>
          </a:p>
          <a:p>
            <a:pPr algn="ctr"/>
            <a:endParaRPr lang="en-GB" sz="66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66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n-GB" sz="4400" b="1" dirty="0">
                <a:ln/>
                <a:solidFill>
                  <a:schemeClr val="accent4"/>
                </a:solidFill>
              </a:rPr>
              <a:t>Respuesta </a:t>
            </a:r>
            <a:r>
              <a:rPr lang="en-GB" sz="4400" b="1" dirty="0" err="1">
                <a:ln/>
                <a:solidFill>
                  <a:schemeClr val="accent4"/>
                </a:solidFill>
              </a:rPr>
              <a:t>incorrecta</a:t>
            </a:r>
            <a:endParaRPr lang="en-GB" sz="44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44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44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66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n-GB" sz="2800" b="1" dirty="0">
                <a:ln/>
                <a:solidFill>
                  <a:schemeClr val="accent4"/>
                </a:solidFill>
              </a:rPr>
              <a:t>(</a:t>
            </a:r>
            <a:r>
              <a:rPr lang="en-GB" sz="2800" b="1" dirty="0" err="1">
                <a:ln/>
                <a:solidFill>
                  <a:schemeClr val="accent4"/>
                </a:solidFill>
              </a:rPr>
              <a:t>haga</a:t>
            </a:r>
            <a:r>
              <a:rPr lang="en-GB" sz="2800" b="1" dirty="0">
                <a:ln/>
                <a:solidFill>
                  <a:schemeClr val="accent4"/>
                </a:solidFill>
              </a:rPr>
              <a:t> </a:t>
            </a:r>
            <a:r>
              <a:rPr lang="en-GB" sz="2800" b="1" dirty="0" err="1">
                <a:ln/>
                <a:solidFill>
                  <a:schemeClr val="accent4"/>
                </a:solidFill>
              </a:rPr>
              <a:t>clic</a:t>
            </a:r>
            <a:r>
              <a:rPr lang="en-GB" sz="2800" b="1" dirty="0">
                <a:ln/>
                <a:solidFill>
                  <a:schemeClr val="accent4"/>
                </a:solidFill>
              </a:rPr>
              <a:t> para </a:t>
            </a:r>
            <a:r>
              <a:rPr lang="en-GB" sz="2800" b="1" dirty="0" err="1">
                <a:ln/>
                <a:solidFill>
                  <a:schemeClr val="accent4"/>
                </a:solidFill>
              </a:rPr>
              <a:t>continuar</a:t>
            </a:r>
            <a:r>
              <a:rPr lang="en-GB" sz="2800" b="1" dirty="0">
                <a:ln/>
                <a:solidFill>
                  <a:schemeClr val="accent4"/>
                </a:solidFill>
              </a:rPr>
              <a:t>)</a:t>
            </a:r>
            <a:endParaRPr lang="es-ES" sz="2800" b="1" dirty="0">
              <a:ln/>
              <a:solidFill>
                <a:schemeClr val="accent4"/>
              </a:solidFill>
            </a:endParaRPr>
          </a:p>
        </p:txBody>
      </p:sp>
      <p:sp>
        <p:nvSpPr>
          <p:cNvPr id="52" name="Rectángulo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A18902-A35D-4A94-814F-DE7151F13AAE}"/>
              </a:ext>
            </a:extLst>
          </p:cNvPr>
          <p:cNvSpPr/>
          <p:nvPr/>
        </p:nvSpPr>
        <p:spPr>
          <a:xfrm>
            <a:off x="11843" y="6659"/>
            <a:ext cx="12167007" cy="682591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6000" b="1" dirty="0">
                <a:ln/>
                <a:solidFill>
                  <a:schemeClr val="accent4"/>
                </a:solidFill>
              </a:rPr>
              <a:t>Respuesta </a:t>
            </a:r>
            <a:r>
              <a:rPr lang="en-GB" sz="6000" b="1" dirty="0" err="1">
                <a:ln/>
                <a:solidFill>
                  <a:schemeClr val="accent4"/>
                </a:solidFill>
              </a:rPr>
              <a:t>correcta</a:t>
            </a:r>
            <a:r>
              <a:rPr lang="en-GB" sz="6000" b="1" dirty="0">
                <a:ln/>
                <a:solidFill>
                  <a:schemeClr val="accent4"/>
                </a:solidFill>
              </a:rPr>
              <a:t>!!!</a:t>
            </a:r>
          </a:p>
          <a:p>
            <a:pPr algn="ctr"/>
            <a:endParaRPr lang="en-GB" sz="6000" b="1" dirty="0">
              <a:ln/>
              <a:solidFill>
                <a:schemeClr val="accent4"/>
              </a:solidFill>
            </a:endParaRPr>
          </a:p>
          <a:p>
            <a:pPr algn="ctr"/>
            <a:endParaRPr lang="en-GB" b="1" dirty="0">
              <a:ln/>
              <a:solidFill>
                <a:schemeClr val="accent4"/>
              </a:solidFill>
            </a:endParaRPr>
          </a:p>
          <a:p>
            <a:pPr algn="ctr"/>
            <a:endParaRPr lang="en-GB" b="1" dirty="0">
              <a:ln/>
              <a:solidFill>
                <a:schemeClr val="accent4"/>
              </a:solidFill>
            </a:endParaRPr>
          </a:p>
          <a:p>
            <a:pPr algn="ctr"/>
            <a:endParaRPr lang="en-GB" sz="40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n-GB" sz="4800" b="1" dirty="0">
                <a:ln/>
                <a:solidFill>
                  <a:schemeClr val="accent4"/>
                </a:solidFill>
              </a:rPr>
              <a:t>¿</a:t>
            </a:r>
            <a:r>
              <a:rPr lang="en-GB" sz="4800" b="1" dirty="0" err="1">
                <a:ln/>
                <a:solidFill>
                  <a:schemeClr val="accent4"/>
                </a:solidFill>
              </a:rPr>
              <a:t>Listo</a:t>
            </a:r>
            <a:r>
              <a:rPr lang="en-GB" sz="4800" b="1" dirty="0">
                <a:ln/>
                <a:solidFill>
                  <a:schemeClr val="accent4"/>
                </a:solidFill>
              </a:rPr>
              <a:t> para la </a:t>
            </a:r>
            <a:r>
              <a:rPr lang="en-GB" sz="4800" b="1" dirty="0" err="1">
                <a:ln/>
                <a:solidFill>
                  <a:schemeClr val="accent4"/>
                </a:solidFill>
              </a:rPr>
              <a:t>siguiente</a:t>
            </a:r>
            <a:r>
              <a:rPr lang="en-GB" sz="4800" b="1" dirty="0">
                <a:ln/>
                <a:solidFill>
                  <a:schemeClr val="accent4"/>
                </a:solidFill>
              </a:rPr>
              <a:t> </a:t>
            </a:r>
            <a:r>
              <a:rPr lang="en-GB" sz="4800" b="1" dirty="0" err="1">
                <a:ln/>
                <a:solidFill>
                  <a:schemeClr val="accent4"/>
                </a:solidFill>
              </a:rPr>
              <a:t>pregunta</a:t>
            </a:r>
            <a:r>
              <a:rPr lang="en-GB" sz="4800" b="1" dirty="0">
                <a:ln/>
                <a:solidFill>
                  <a:schemeClr val="accent4"/>
                </a:solidFill>
              </a:rPr>
              <a:t>?</a:t>
            </a:r>
            <a:endParaRPr lang="en-GB" sz="40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40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40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40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28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n-GB" sz="2800" b="1" dirty="0">
                <a:ln/>
                <a:solidFill>
                  <a:schemeClr val="accent4"/>
                </a:solidFill>
              </a:rPr>
              <a:t>(</a:t>
            </a:r>
            <a:r>
              <a:rPr lang="en-GB" sz="2800" b="1" dirty="0" err="1">
                <a:ln/>
                <a:solidFill>
                  <a:schemeClr val="accent4"/>
                </a:solidFill>
              </a:rPr>
              <a:t>haga</a:t>
            </a:r>
            <a:r>
              <a:rPr lang="en-GB" sz="2800" b="1" dirty="0">
                <a:ln/>
                <a:solidFill>
                  <a:schemeClr val="accent4"/>
                </a:solidFill>
              </a:rPr>
              <a:t> </a:t>
            </a:r>
            <a:r>
              <a:rPr lang="en-GB" sz="2800" b="1" dirty="0" err="1">
                <a:ln/>
                <a:solidFill>
                  <a:schemeClr val="accent4"/>
                </a:solidFill>
              </a:rPr>
              <a:t>clic</a:t>
            </a:r>
            <a:r>
              <a:rPr lang="en-GB" sz="2800" b="1" dirty="0">
                <a:ln/>
                <a:solidFill>
                  <a:schemeClr val="accent4"/>
                </a:solidFill>
              </a:rPr>
              <a:t> para </a:t>
            </a:r>
            <a:r>
              <a:rPr lang="en-GB" sz="2800" b="1" dirty="0" err="1">
                <a:ln/>
                <a:solidFill>
                  <a:schemeClr val="accent4"/>
                </a:solidFill>
              </a:rPr>
              <a:t>continuar</a:t>
            </a:r>
            <a:r>
              <a:rPr lang="en-GB" sz="2800" b="1" dirty="0">
                <a:ln/>
                <a:solidFill>
                  <a:schemeClr val="accent4"/>
                </a:solidFill>
              </a:rPr>
              <a:t>)</a:t>
            </a:r>
            <a:endParaRPr lang="es-ES" sz="28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53" name="wrong answer">
            <a:hlinkClick r:id="" action="ppaction://media"/>
            <a:extLst>
              <a:ext uri="{FF2B5EF4-FFF2-40B4-BE49-F238E27FC236}">
                <a16:creationId xmlns:a16="http://schemas.microsoft.com/office/drawing/2014/main" id="{5E9002AD-C2EE-4A2F-AFF6-375B38B05AC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68402" y="232829"/>
            <a:ext cx="609600" cy="609600"/>
          </a:xfrm>
          <a:prstGeom prst="rect">
            <a:avLst/>
          </a:prstGeom>
        </p:spPr>
      </p:pic>
      <p:pic>
        <p:nvPicPr>
          <p:cNvPr id="54" name="wrong answer">
            <a:hlinkClick r:id="" action="ppaction://media"/>
            <a:extLst>
              <a:ext uri="{FF2B5EF4-FFF2-40B4-BE49-F238E27FC236}">
                <a16:creationId xmlns:a16="http://schemas.microsoft.com/office/drawing/2014/main" id="{C35FDB7C-AB2A-409A-8049-08C10CDD3F4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86260" y="253007"/>
            <a:ext cx="609600" cy="609600"/>
          </a:xfrm>
          <a:prstGeom prst="rect">
            <a:avLst/>
          </a:prstGeom>
        </p:spPr>
      </p:pic>
      <p:pic>
        <p:nvPicPr>
          <p:cNvPr id="55" name="wrong answer">
            <a:hlinkClick r:id="" action="ppaction://media"/>
            <a:extLst>
              <a:ext uri="{FF2B5EF4-FFF2-40B4-BE49-F238E27FC236}">
                <a16:creationId xmlns:a16="http://schemas.microsoft.com/office/drawing/2014/main" id="{3184A304-832A-4493-81FA-6D0F33FBE6D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83657" y="289328"/>
            <a:ext cx="609600" cy="609600"/>
          </a:xfrm>
          <a:prstGeom prst="rect">
            <a:avLst/>
          </a:prstGeom>
        </p:spPr>
      </p:pic>
      <p:pic>
        <p:nvPicPr>
          <p:cNvPr id="56" name="wrong answer">
            <a:hlinkClick r:id="" action="ppaction://media"/>
            <a:extLst>
              <a:ext uri="{FF2B5EF4-FFF2-40B4-BE49-F238E27FC236}">
                <a16:creationId xmlns:a16="http://schemas.microsoft.com/office/drawing/2014/main" id="{0A9C3E5B-59AD-4F57-8A34-FA27B5696F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8627" y="944260"/>
            <a:ext cx="609600" cy="609600"/>
          </a:xfrm>
          <a:prstGeom prst="rect">
            <a:avLst/>
          </a:prstGeom>
        </p:spPr>
      </p:pic>
      <p:pic>
        <p:nvPicPr>
          <p:cNvPr id="57" name="wrong answer">
            <a:hlinkClick r:id="" action="ppaction://media"/>
            <a:extLst>
              <a:ext uri="{FF2B5EF4-FFF2-40B4-BE49-F238E27FC236}">
                <a16:creationId xmlns:a16="http://schemas.microsoft.com/office/drawing/2014/main" id="{02832520-27F5-480D-BA37-E5EE86271C2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0237" y="980594"/>
            <a:ext cx="609600" cy="609600"/>
          </a:xfrm>
          <a:prstGeom prst="rect">
            <a:avLst/>
          </a:prstGeom>
        </p:spPr>
      </p:pic>
      <p:pic>
        <p:nvPicPr>
          <p:cNvPr id="58" name="wrong answer">
            <a:hlinkClick r:id="" action="ppaction://media"/>
            <a:extLst>
              <a:ext uri="{FF2B5EF4-FFF2-40B4-BE49-F238E27FC236}">
                <a16:creationId xmlns:a16="http://schemas.microsoft.com/office/drawing/2014/main" id="{E2C7EA43-048F-4C23-9BE9-79E10EFE3C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74652" y="964013"/>
            <a:ext cx="609600" cy="609600"/>
          </a:xfrm>
          <a:prstGeom prst="rect">
            <a:avLst/>
          </a:prstGeom>
        </p:spPr>
      </p:pic>
      <p:pic>
        <p:nvPicPr>
          <p:cNvPr id="59" name="correct answer">
            <a:hlinkClick r:id="" action="ppaction://media"/>
            <a:extLst>
              <a:ext uri="{FF2B5EF4-FFF2-40B4-BE49-F238E27FC236}">
                <a16:creationId xmlns:a16="http://schemas.microsoft.com/office/drawing/2014/main" id="{A461BEE4-D707-4B9B-8B31-3488AAC6141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01114" y="974345"/>
            <a:ext cx="609600" cy="609600"/>
          </a:xfrm>
          <a:prstGeom prst="rect">
            <a:avLst/>
          </a:prstGeom>
        </p:spPr>
      </p:pic>
      <p:pic>
        <p:nvPicPr>
          <p:cNvPr id="60" name="correct answer">
            <a:hlinkClick r:id="" action="ppaction://media"/>
            <a:extLst>
              <a:ext uri="{FF2B5EF4-FFF2-40B4-BE49-F238E27FC236}">
                <a16:creationId xmlns:a16="http://schemas.microsoft.com/office/drawing/2014/main" id="{B46810A1-C451-4E1E-8EF2-910B3D8C5DE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90677" y="10193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73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710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027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653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753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53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953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53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153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53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353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453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53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653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1753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1853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1953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53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2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2153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2253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2353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2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2453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 showWhenStopped="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4" dur="5799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799"/>
                            </p:stCondLst>
                            <p:childTnLst>
                              <p:par>
                                <p:cTn id="186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799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1" dur="5799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799"/>
                            </p:stCondLst>
                            <p:childTnLst>
                              <p:par>
                                <p:cTn id="203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8799"/>
                            </p:stCondLst>
                            <p:childTnLst>
                              <p:par>
                                <p:cTn id="208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1" fill="hold">
                      <p:stCondLst>
                        <p:cond delay="0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8" dur="770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7706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2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3" fill="hold">
                      <p:stCondLst>
                        <p:cond delay="0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0" dur="7706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7706"/>
                            </p:stCondLst>
                            <p:childTnLst>
                              <p:par>
                                <p:cTn id="232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3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5" fill="hold">
                      <p:stCondLst>
                        <p:cond delay="0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2" dur="5799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799"/>
                            </p:stCondLst>
                            <p:childTnLst>
                              <p:par>
                                <p:cTn id="244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799"/>
                            </p:stCondLst>
                            <p:childTnLst>
                              <p:par>
                                <p:cTn id="249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5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2" fill="hold">
                      <p:stCondLst>
                        <p:cond delay="0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9" dur="5799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799"/>
                            </p:stCondLst>
                            <p:childTnLst>
                              <p:par>
                                <p:cTn id="261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8799"/>
                            </p:stCondLst>
                            <p:childTnLst>
                              <p:par>
                                <p:cTn id="266" presetID="1" presetClass="entr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9" fill="hold">
                      <p:stCondLst>
                        <p:cond delay="0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6" dur="5799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799"/>
                            </p:stCondLst>
                            <p:childTnLst>
                              <p:par>
                                <p:cTn id="278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8799"/>
                            </p:stCondLst>
                            <p:childTnLst>
                              <p:par>
                                <p:cTn id="283" presetID="1" presetClass="entr" presetSubtype="0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5799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799"/>
                            </p:stCondLst>
                            <p:childTnLst>
                              <p:par>
                                <p:cTn id="295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8799"/>
                            </p:stCondLst>
                            <p:childTnLst>
                              <p:par>
                                <p:cTn id="300" presetID="1" presetClass="entr" presetSubtype="0" fill="hold" grpId="5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 showWhenStopped="0">
                <p:cTn id="3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 showWhenStopped="0">
                <p:cTn id="3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 showWhenStopped="0">
                <p:cTn id="3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 showWhenStopped="0">
                <p:cTn id="3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3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 showWhenStopped="0">
                <p:cTn id="3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 showWhenStopped="0">
                <p:cTn id="3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 showWhenStopped="0">
                <p:cTn id="3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15" grpId="0"/>
      <p:bldP spid="23" grpId="0"/>
      <p:bldP spid="24" grpId="0"/>
      <p:bldP spid="25" grpId="0"/>
      <p:bldP spid="22" grpId="0"/>
      <p:bldP spid="22" grpId="1"/>
      <p:bldP spid="26" grpId="0"/>
      <p:bldP spid="28" grpId="0"/>
      <p:bldP spid="28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50" grpId="0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2" grpId="0" animBg="1"/>
      <p:bldP spid="5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2161069B-B82D-4337-9DDF-D7CF2DF604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3893" y="-285092"/>
            <a:ext cx="4351710" cy="306844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61204DA-291E-43A4-AEA9-7476BBB8428D}"/>
              </a:ext>
            </a:extLst>
          </p:cNvPr>
          <p:cNvCxnSpPr/>
          <p:nvPr/>
        </p:nvCxnSpPr>
        <p:spPr>
          <a:xfrm>
            <a:off x="-9331" y="3163951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2DA8AFC-962E-4DC0-8489-396DB3E0C59C}"/>
              </a:ext>
            </a:extLst>
          </p:cNvPr>
          <p:cNvCxnSpPr/>
          <p:nvPr/>
        </p:nvCxnSpPr>
        <p:spPr>
          <a:xfrm>
            <a:off x="-6219" y="451068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D2EF2EB-D4E8-4110-99CE-62B383735709}"/>
              </a:ext>
            </a:extLst>
          </p:cNvPr>
          <p:cNvCxnSpPr/>
          <p:nvPr/>
        </p:nvCxnSpPr>
        <p:spPr>
          <a:xfrm>
            <a:off x="-12434" y="5829406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agrama de flujo: preparación 11">
            <a:extLst>
              <a:ext uri="{FF2B5EF4-FFF2-40B4-BE49-F238E27FC236}">
                <a16:creationId xmlns:a16="http://schemas.microsoft.com/office/drawing/2014/main" id="{E7EBC3B4-D6E2-44B7-ADCF-D90EED492E83}"/>
              </a:ext>
            </a:extLst>
          </p:cNvPr>
          <p:cNvSpPr/>
          <p:nvPr/>
        </p:nvSpPr>
        <p:spPr>
          <a:xfrm>
            <a:off x="1586206" y="2690334"/>
            <a:ext cx="8733453" cy="95280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202">
                <a:moveTo>
                  <a:pt x="0" y="5100"/>
                </a:moveTo>
                <a:cubicBezTo>
                  <a:pt x="115" y="3400"/>
                  <a:pt x="133" y="701"/>
                  <a:pt x="494" y="0"/>
                </a:cubicBezTo>
                <a:lnTo>
                  <a:pt x="9325" y="200"/>
                </a:lnTo>
                <a:cubicBezTo>
                  <a:pt x="10020" y="-165"/>
                  <a:pt x="9775" y="3467"/>
                  <a:pt x="10000" y="5100"/>
                </a:cubicBezTo>
                <a:cubicBezTo>
                  <a:pt x="9811" y="6733"/>
                  <a:pt x="9920" y="9766"/>
                  <a:pt x="9432" y="10000"/>
                </a:cubicBezTo>
                <a:lnTo>
                  <a:pt x="494" y="10200"/>
                </a:lnTo>
                <a:cubicBezTo>
                  <a:pt x="251" y="10298"/>
                  <a:pt x="104" y="6800"/>
                  <a:pt x="0" y="51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¿Qué</a:t>
            </a:r>
            <a:r>
              <a:rPr kumimoji="0" lang="es-E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dictador gobernó </a:t>
            </a:r>
            <a:r>
              <a:rPr kumimoji="0" lang="es-E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Españ</a:t>
            </a:r>
            <a:r>
              <a:rPr kumimoji="0" lang="en-GB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GB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durante</a:t>
            </a:r>
            <a:r>
              <a:rPr kumimoji="0" lang="en-GB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los a</a:t>
            </a:r>
            <a:r>
              <a:rPr kumimoji="0" lang="es-E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ñ</a:t>
            </a:r>
            <a:r>
              <a:rPr kumimoji="0" lang="en-GB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1923 y 1930?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Diagrama de flujo: preparación 11">
            <a:extLst>
              <a:ext uri="{FF2B5EF4-FFF2-40B4-BE49-F238E27FC236}">
                <a16:creationId xmlns:a16="http://schemas.microsoft.com/office/drawing/2014/main" id="{63DB5573-058A-4A32-B394-F43BC5922FC6}"/>
              </a:ext>
            </a:extLst>
          </p:cNvPr>
          <p:cNvSpPr/>
          <p:nvPr/>
        </p:nvSpPr>
        <p:spPr>
          <a:xfrm>
            <a:off x="1586206" y="4034668"/>
            <a:ext cx="4211212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Francisco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Franco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iagrama de flujo: preparación 11">
            <a:extLst>
              <a:ext uri="{FF2B5EF4-FFF2-40B4-BE49-F238E27FC236}">
                <a16:creationId xmlns:a16="http://schemas.microsoft.com/office/drawing/2014/main" id="{58F92A50-4C34-4A1D-866C-645462C5A2C8}"/>
              </a:ext>
            </a:extLst>
          </p:cNvPr>
          <p:cNvSpPr/>
          <p:nvPr/>
        </p:nvSpPr>
        <p:spPr>
          <a:xfrm>
            <a:off x="6186203" y="4034674"/>
            <a:ext cx="4211211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Benito Mussolini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Diagrama de flujo: preparación 11">
            <a:extLst>
              <a:ext uri="{FF2B5EF4-FFF2-40B4-BE49-F238E27FC236}">
                <a16:creationId xmlns:a16="http://schemas.microsoft.com/office/drawing/2014/main" id="{3470F44A-818B-42CF-BDB6-95FE0C88C478}"/>
              </a:ext>
            </a:extLst>
          </p:cNvPr>
          <p:cNvSpPr/>
          <p:nvPr/>
        </p:nvSpPr>
        <p:spPr>
          <a:xfrm>
            <a:off x="6204866" y="5379198"/>
            <a:ext cx="4207637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Primo de Rivera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Diagrama de flujo: preparación 11">
            <a:extLst>
              <a:ext uri="{FF2B5EF4-FFF2-40B4-BE49-F238E27FC236}">
                <a16:creationId xmlns:a16="http://schemas.microsoft.com/office/drawing/2014/main" id="{06B3ECD5-E3DC-4633-914E-0D0F1EE73358}"/>
              </a:ext>
            </a:extLst>
          </p:cNvPr>
          <p:cNvSpPr/>
          <p:nvPr/>
        </p:nvSpPr>
        <p:spPr>
          <a:xfrm>
            <a:off x="1586206" y="5343757"/>
            <a:ext cx="4276528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Noelia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Huguet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background music">
            <a:hlinkClick r:id="" action="ppaction://media"/>
            <a:extLst>
              <a:ext uri="{FF2B5EF4-FFF2-40B4-BE49-F238E27FC236}">
                <a16:creationId xmlns:a16="http://schemas.microsoft.com/office/drawing/2014/main" id="{6A780A60-0C59-432E-9281-49E6015C1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3448" y="238145"/>
            <a:ext cx="609600" cy="6096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A6F2A79-EBD7-47D9-8666-F0D8ECCBE43E}"/>
              </a:ext>
            </a:extLst>
          </p:cNvPr>
          <p:cNvSpPr txBox="1"/>
          <p:nvPr/>
        </p:nvSpPr>
        <p:spPr>
          <a:xfrm>
            <a:off x="1687285" y="4311871"/>
            <a:ext cx="407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start sound">
            <a:hlinkClick r:id="" action="ppaction://media"/>
            <a:extLst>
              <a:ext uri="{FF2B5EF4-FFF2-40B4-BE49-F238E27FC236}">
                <a16:creationId xmlns:a16="http://schemas.microsoft.com/office/drawing/2014/main" id="{273DA2C3-8661-4278-AFBB-D14D863BEF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6694.1882"/>
                  <p14:fade out="75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3027" y="238145"/>
            <a:ext cx="609600" cy="6096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29FBB89-2CD1-46E2-BFDF-2D94F19CD5A3}"/>
              </a:ext>
            </a:extLst>
          </p:cNvPr>
          <p:cNvSpPr txBox="1"/>
          <p:nvPr/>
        </p:nvSpPr>
        <p:spPr>
          <a:xfrm>
            <a:off x="1723048" y="5566739"/>
            <a:ext cx="401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C71A666-B577-4349-BA17-CB326B0F21FB}"/>
              </a:ext>
            </a:extLst>
          </p:cNvPr>
          <p:cNvSpPr txBox="1"/>
          <p:nvPr/>
        </p:nvSpPr>
        <p:spPr>
          <a:xfrm>
            <a:off x="6427937" y="5567796"/>
            <a:ext cx="56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173E487-5330-4397-A21D-62D3A391B5DC}"/>
              </a:ext>
            </a:extLst>
          </p:cNvPr>
          <p:cNvSpPr txBox="1"/>
          <p:nvPr/>
        </p:nvSpPr>
        <p:spPr>
          <a:xfrm>
            <a:off x="6427936" y="4258707"/>
            <a:ext cx="56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95F68B6-35F3-493A-AB26-D406F79DCF8D}"/>
              </a:ext>
            </a:extLst>
          </p:cNvPr>
          <p:cNvSpPr txBox="1"/>
          <p:nvPr/>
        </p:nvSpPr>
        <p:spPr>
          <a:xfrm>
            <a:off x="10515727" y="171953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952EFDB-CD43-441D-90DF-A9A81CF6917A}"/>
              </a:ext>
            </a:extLst>
          </p:cNvPr>
          <p:cNvSpPr txBox="1"/>
          <p:nvPr/>
        </p:nvSpPr>
        <p:spPr>
          <a:xfrm>
            <a:off x="10239324" y="1371609"/>
            <a:ext cx="166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TIEMPO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1680E15-AA36-4373-BD6D-DDC0315E1F00}"/>
              </a:ext>
            </a:extLst>
          </p:cNvPr>
          <p:cNvSpPr txBox="1"/>
          <p:nvPr/>
        </p:nvSpPr>
        <p:spPr>
          <a:xfrm>
            <a:off x="10515727" y="1716831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D995BA1-946A-4DB2-A244-616BD95E9A7F}"/>
              </a:ext>
            </a:extLst>
          </p:cNvPr>
          <p:cNvSpPr txBox="1"/>
          <p:nvPr/>
        </p:nvSpPr>
        <p:spPr>
          <a:xfrm>
            <a:off x="10515727" y="173431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E260F44-8F5A-4570-BCC5-0011D5E59870}"/>
              </a:ext>
            </a:extLst>
          </p:cNvPr>
          <p:cNvSpPr txBox="1"/>
          <p:nvPr/>
        </p:nvSpPr>
        <p:spPr>
          <a:xfrm>
            <a:off x="10515727" y="1704266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091854B-C464-4C21-9C86-E1AEE43A13D2}"/>
              </a:ext>
            </a:extLst>
          </p:cNvPr>
          <p:cNvSpPr txBox="1"/>
          <p:nvPr/>
        </p:nvSpPr>
        <p:spPr>
          <a:xfrm>
            <a:off x="10515727" y="1711657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CDDB02F-EFA6-4D39-A452-6AAE613DBF27}"/>
              </a:ext>
            </a:extLst>
          </p:cNvPr>
          <p:cNvSpPr txBox="1"/>
          <p:nvPr/>
        </p:nvSpPr>
        <p:spPr>
          <a:xfrm>
            <a:off x="10496219" y="171953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068830B-A2A1-45FD-812E-DB0F747223C3}"/>
              </a:ext>
            </a:extLst>
          </p:cNvPr>
          <p:cNvSpPr txBox="1"/>
          <p:nvPr/>
        </p:nvSpPr>
        <p:spPr>
          <a:xfrm>
            <a:off x="10515727" y="171818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977A92C-FE6D-4B54-A73B-1F2DC3E409B3}"/>
              </a:ext>
            </a:extLst>
          </p:cNvPr>
          <p:cNvSpPr txBox="1"/>
          <p:nvPr/>
        </p:nvSpPr>
        <p:spPr>
          <a:xfrm>
            <a:off x="10496219" y="173431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DA54057-DEBB-4EF4-AA5B-BCDF0D44627C}"/>
              </a:ext>
            </a:extLst>
          </p:cNvPr>
          <p:cNvSpPr txBox="1"/>
          <p:nvPr/>
        </p:nvSpPr>
        <p:spPr>
          <a:xfrm>
            <a:off x="10496219" y="1666530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D75D931-12D8-4FB1-9608-AB27E5D63928}"/>
              </a:ext>
            </a:extLst>
          </p:cNvPr>
          <p:cNvSpPr txBox="1"/>
          <p:nvPr/>
        </p:nvSpPr>
        <p:spPr>
          <a:xfrm>
            <a:off x="10496219" y="1636837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7A5B9FF-E767-4DE7-9E22-0804F931541F}"/>
              </a:ext>
            </a:extLst>
          </p:cNvPr>
          <p:cNvSpPr txBox="1"/>
          <p:nvPr/>
        </p:nvSpPr>
        <p:spPr>
          <a:xfrm>
            <a:off x="10520669" y="173161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781772C-8E90-48E4-9C8D-5709CCD7E1D0}"/>
              </a:ext>
            </a:extLst>
          </p:cNvPr>
          <p:cNvSpPr txBox="1"/>
          <p:nvPr/>
        </p:nvSpPr>
        <p:spPr>
          <a:xfrm>
            <a:off x="10618841" y="1690414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2873C7D-6639-43C2-ADC1-C9E2E471A769}"/>
              </a:ext>
            </a:extLst>
          </p:cNvPr>
          <p:cNvSpPr txBox="1"/>
          <p:nvPr/>
        </p:nvSpPr>
        <p:spPr>
          <a:xfrm>
            <a:off x="10618841" y="1689485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3552DD1-998F-41CC-A53D-B12AD56CC0B3}"/>
              </a:ext>
            </a:extLst>
          </p:cNvPr>
          <p:cNvSpPr txBox="1"/>
          <p:nvPr/>
        </p:nvSpPr>
        <p:spPr>
          <a:xfrm>
            <a:off x="10618841" y="169782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B0E19EA-D47E-486B-A226-B204111F6D59}"/>
              </a:ext>
            </a:extLst>
          </p:cNvPr>
          <p:cNvSpPr txBox="1"/>
          <p:nvPr/>
        </p:nvSpPr>
        <p:spPr>
          <a:xfrm>
            <a:off x="10611558" y="1676860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E2D3D2E-4877-44BA-9406-F89BC7588858}"/>
              </a:ext>
            </a:extLst>
          </p:cNvPr>
          <p:cNvSpPr txBox="1"/>
          <p:nvPr/>
        </p:nvSpPr>
        <p:spPr>
          <a:xfrm>
            <a:off x="10611558" y="1704441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2A5954A-EECA-43AD-89B5-5A6FC6E779BF}"/>
              </a:ext>
            </a:extLst>
          </p:cNvPr>
          <p:cNvSpPr txBox="1"/>
          <p:nvPr/>
        </p:nvSpPr>
        <p:spPr>
          <a:xfrm>
            <a:off x="10618841" y="1693115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6609B1C-4D75-4B57-8AE3-F5E690124975}"/>
              </a:ext>
            </a:extLst>
          </p:cNvPr>
          <p:cNvSpPr txBox="1"/>
          <p:nvPr/>
        </p:nvSpPr>
        <p:spPr>
          <a:xfrm>
            <a:off x="10616500" y="1692186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20B8FB0-F318-4E84-8221-7DEA41868F45}"/>
              </a:ext>
            </a:extLst>
          </p:cNvPr>
          <p:cNvSpPr txBox="1"/>
          <p:nvPr/>
        </p:nvSpPr>
        <p:spPr>
          <a:xfrm>
            <a:off x="10613899" y="169050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7E5860F-13FD-4F08-A0C3-44E0BD96FA27}"/>
              </a:ext>
            </a:extLst>
          </p:cNvPr>
          <p:cNvSpPr txBox="1"/>
          <p:nvPr/>
        </p:nvSpPr>
        <p:spPr>
          <a:xfrm>
            <a:off x="10611558" y="169940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11E8C98-7583-40B1-980D-A6E5B88D181B}"/>
              </a:ext>
            </a:extLst>
          </p:cNvPr>
          <p:cNvSpPr txBox="1"/>
          <p:nvPr/>
        </p:nvSpPr>
        <p:spPr>
          <a:xfrm>
            <a:off x="10587108" y="1669469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ángulo 49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80790FC5-335E-4819-B422-2DE90B7F45AA}"/>
              </a:ext>
            </a:extLst>
          </p:cNvPr>
          <p:cNvSpPr/>
          <p:nvPr/>
        </p:nvSpPr>
        <p:spPr>
          <a:xfrm>
            <a:off x="18938" y="7477"/>
            <a:ext cx="12167007" cy="682591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 del </a:t>
            </a:r>
            <a:r>
              <a:rPr kumimoji="0" lang="en-GB" sz="60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juego</a:t>
            </a: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tiempo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 ha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agotado</a:t>
            </a: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ángulo 50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7DB6016-A931-44B1-AC65-7E5EA550826C}"/>
              </a:ext>
            </a:extLst>
          </p:cNvPr>
          <p:cNvSpPr/>
          <p:nvPr/>
        </p:nvSpPr>
        <p:spPr>
          <a:xfrm>
            <a:off x="-15398" y="6365"/>
            <a:ext cx="12236732" cy="684840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 del </a:t>
            </a:r>
            <a:r>
              <a:rPr kumimoji="0" lang="en-GB" sz="66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juego</a:t>
            </a:r>
            <a:r>
              <a:rPr kumimoji="0" lang="en-GB" sz="66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 </a:t>
            </a:r>
            <a:r>
              <a:rPr kumimoji="0" lang="en-GB" sz="44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incorrecta</a:t>
            </a: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ángulo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A18902-A35D-4A94-814F-DE7151F13AAE}"/>
              </a:ext>
            </a:extLst>
          </p:cNvPr>
          <p:cNvSpPr/>
          <p:nvPr/>
        </p:nvSpPr>
        <p:spPr>
          <a:xfrm>
            <a:off x="62" y="35125"/>
            <a:ext cx="12167007" cy="682591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 </a:t>
            </a:r>
            <a:r>
              <a:rPr kumimoji="0" lang="en-GB" sz="60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correcta</a:t>
            </a: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¿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Listo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la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siguiente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pregunta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wrong answer">
            <a:hlinkClick r:id="" action="ppaction://media"/>
            <a:extLst>
              <a:ext uri="{FF2B5EF4-FFF2-40B4-BE49-F238E27FC236}">
                <a16:creationId xmlns:a16="http://schemas.microsoft.com/office/drawing/2014/main" id="{5E9002AD-C2EE-4A2F-AFF6-375B38B05AC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68402" y="232829"/>
            <a:ext cx="609600" cy="609600"/>
          </a:xfrm>
          <a:prstGeom prst="rect">
            <a:avLst/>
          </a:prstGeom>
        </p:spPr>
      </p:pic>
      <p:pic>
        <p:nvPicPr>
          <p:cNvPr id="54" name="wrong answer">
            <a:hlinkClick r:id="" action="ppaction://media"/>
            <a:extLst>
              <a:ext uri="{FF2B5EF4-FFF2-40B4-BE49-F238E27FC236}">
                <a16:creationId xmlns:a16="http://schemas.microsoft.com/office/drawing/2014/main" id="{C35FDB7C-AB2A-409A-8049-08C10CDD3F4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86260" y="253007"/>
            <a:ext cx="609600" cy="609600"/>
          </a:xfrm>
          <a:prstGeom prst="rect">
            <a:avLst/>
          </a:prstGeom>
        </p:spPr>
      </p:pic>
      <p:pic>
        <p:nvPicPr>
          <p:cNvPr id="55" name="wrong answer">
            <a:hlinkClick r:id="" action="ppaction://media"/>
            <a:extLst>
              <a:ext uri="{FF2B5EF4-FFF2-40B4-BE49-F238E27FC236}">
                <a16:creationId xmlns:a16="http://schemas.microsoft.com/office/drawing/2014/main" id="{3184A304-832A-4493-81FA-6D0F33FBE6D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83657" y="289328"/>
            <a:ext cx="609600" cy="609600"/>
          </a:xfrm>
          <a:prstGeom prst="rect">
            <a:avLst/>
          </a:prstGeom>
        </p:spPr>
      </p:pic>
      <p:pic>
        <p:nvPicPr>
          <p:cNvPr id="56" name="wrong answer">
            <a:hlinkClick r:id="" action="ppaction://media"/>
            <a:extLst>
              <a:ext uri="{FF2B5EF4-FFF2-40B4-BE49-F238E27FC236}">
                <a16:creationId xmlns:a16="http://schemas.microsoft.com/office/drawing/2014/main" id="{0A9C3E5B-59AD-4F57-8A34-FA27B5696F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8627" y="944260"/>
            <a:ext cx="609600" cy="609600"/>
          </a:xfrm>
          <a:prstGeom prst="rect">
            <a:avLst/>
          </a:prstGeom>
        </p:spPr>
      </p:pic>
      <p:pic>
        <p:nvPicPr>
          <p:cNvPr id="57" name="wrong answer">
            <a:hlinkClick r:id="" action="ppaction://media"/>
            <a:extLst>
              <a:ext uri="{FF2B5EF4-FFF2-40B4-BE49-F238E27FC236}">
                <a16:creationId xmlns:a16="http://schemas.microsoft.com/office/drawing/2014/main" id="{02832520-27F5-480D-BA37-E5EE86271C2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0237" y="980594"/>
            <a:ext cx="609600" cy="609600"/>
          </a:xfrm>
          <a:prstGeom prst="rect">
            <a:avLst/>
          </a:prstGeom>
        </p:spPr>
      </p:pic>
      <p:pic>
        <p:nvPicPr>
          <p:cNvPr id="58" name="wrong answer">
            <a:hlinkClick r:id="" action="ppaction://media"/>
            <a:extLst>
              <a:ext uri="{FF2B5EF4-FFF2-40B4-BE49-F238E27FC236}">
                <a16:creationId xmlns:a16="http://schemas.microsoft.com/office/drawing/2014/main" id="{E2C7EA43-048F-4C23-9BE9-79E10EFE3C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74652" y="964013"/>
            <a:ext cx="609600" cy="609600"/>
          </a:xfrm>
          <a:prstGeom prst="rect">
            <a:avLst/>
          </a:prstGeom>
        </p:spPr>
      </p:pic>
      <p:pic>
        <p:nvPicPr>
          <p:cNvPr id="59" name="correct answer">
            <a:hlinkClick r:id="" action="ppaction://media"/>
            <a:extLst>
              <a:ext uri="{FF2B5EF4-FFF2-40B4-BE49-F238E27FC236}">
                <a16:creationId xmlns:a16="http://schemas.microsoft.com/office/drawing/2014/main" id="{A461BEE4-D707-4B9B-8B31-3488AAC6141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01114" y="974345"/>
            <a:ext cx="609600" cy="609600"/>
          </a:xfrm>
          <a:prstGeom prst="rect">
            <a:avLst/>
          </a:prstGeom>
        </p:spPr>
      </p:pic>
      <p:pic>
        <p:nvPicPr>
          <p:cNvPr id="60" name="correct answer">
            <a:hlinkClick r:id="" action="ppaction://media"/>
            <a:extLst>
              <a:ext uri="{FF2B5EF4-FFF2-40B4-BE49-F238E27FC236}">
                <a16:creationId xmlns:a16="http://schemas.microsoft.com/office/drawing/2014/main" id="{B46810A1-C451-4E1E-8EF2-910B3D8C5DE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90677" y="10193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73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710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027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653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753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53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953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53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153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53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353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453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53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653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1753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1853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1953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53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2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2153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2253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2353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2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2453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 showWhenStopped="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4" dur="5799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799"/>
                            </p:stCondLst>
                            <p:childTnLst>
                              <p:par>
                                <p:cTn id="186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799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1" dur="5799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799"/>
                            </p:stCondLst>
                            <p:childTnLst>
                              <p:par>
                                <p:cTn id="203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8799"/>
                            </p:stCondLst>
                            <p:childTnLst>
                              <p:par>
                                <p:cTn id="208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1" fill="hold">
                      <p:stCondLst>
                        <p:cond delay="0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8" dur="5799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799"/>
                            </p:stCondLst>
                            <p:childTnLst>
                              <p:par>
                                <p:cTn id="22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799"/>
                            </p:stCondLst>
                            <p:childTnLst>
                              <p:par>
                                <p:cTn id="225" presetID="1" presetClass="entr" presetSubtype="0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5" dur="5799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799"/>
                            </p:stCondLst>
                            <p:childTnLst>
                              <p:par>
                                <p:cTn id="237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8799"/>
                            </p:stCondLst>
                            <p:childTnLst>
                              <p:par>
                                <p:cTn id="242" presetID="1" presetClass="entr" presetSubtype="0" fill="hold" grpId="5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4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5" fill="hold">
                      <p:stCondLst>
                        <p:cond delay="0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2" dur="5799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799"/>
                            </p:stCondLst>
                            <p:childTnLst>
                              <p:par>
                                <p:cTn id="254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8799"/>
                            </p:stCondLst>
                            <p:childTnLst>
                              <p:par>
                                <p:cTn id="259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6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2" fill="hold">
                      <p:stCondLst>
                        <p:cond delay="0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6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9" dur="5799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799"/>
                            </p:stCondLst>
                            <p:childTnLst>
                              <p:par>
                                <p:cTn id="271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8799"/>
                            </p:stCondLst>
                            <p:childTnLst>
                              <p:par>
                                <p:cTn id="276" presetID="1" presetClass="entr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9" fill="hold">
                      <p:stCondLst>
                        <p:cond delay="0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6" dur="770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7706"/>
                            </p:stCondLst>
                            <p:childTnLst>
                              <p:par>
                                <p:cTn id="2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8" dur="7706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7706"/>
                            </p:stCondLst>
                            <p:childTnLst>
                              <p:par>
                                <p:cTn id="30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 showWhenStopped="0">
                <p:cTn id="3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 showWhenStopped="0">
                <p:cTn id="3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 showWhenStopped="0">
                <p:cTn id="3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 showWhenStopped="0">
                <p:cTn id="3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3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 showWhenStopped="0">
                <p:cTn id="3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 showWhenStopped="0">
                <p:cTn id="3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 showWhenStopped="0">
                <p:cTn id="3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15" grpId="0"/>
      <p:bldP spid="23" grpId="0"/>
      <p:bldP spid="24" grpId="0"/>
      <p:bldP spid="25" grpId="0"/>
      <p:bldP spid="22" grpId="0"/>
      <p:bldP spid="22" grpId="1"/>
      <p:bldP spid="26" grpId="0"/>
      <p:bldP spid="28" grpId="0"/>
      <p:bldP spid="28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50" grpId="0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2" grpId="0" animBg="1"/>
      <p:bldP spid="5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2161069B-B82D-4337-9DDF-D7CF2DF604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3893" y="-285092"/>
            <a:ext cx="4351710" cy="306844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61204DA-291E-43A4-AEA9-7476BBB8428D}"/>
              </a:ext>
            </a:extLst>
          </p:cNvPr>
          <p:cNvCxnSpPr/>
          <p:nvPr/>
        </p:nvCxnSpPr>
        <p:spPr>
          <a:xfrm>
            <a:off x="-9331" y="3163951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2DA8AFC-962E-4DC0-8489-396DB3E0C59C}"/>
              </a:ext>
            </a:extLst>
          </p:cNvPr>
          <p:cNvCxnSpPr/>
          <p:nvPr/>
        </p:nvCxnSpPr>
        <p:spPr>
          <a:xfrm>
            <a:off x="-6219" y="451068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D2EF2EB-D4E8-4110-99CE-62B383735709}"/>
              </a:ext>
            </a:extLst>
          </p:cNvPr>
          <p:cNvCxnSpPr/>
          <p:nvPr/>
        </p:nvCxnSpPr>
        <p:spPr>
          <a:xfrm>
            <a:off x="-12434" y="5829406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agrama de flujo: preparación 11">
            <a:extLst>
              <a:ext uri="{FF2B5EF4-FFF2-40B4-BE49-F238E27FC236}">
                <a16:creationId xmlns:a16="http://schemas.microsoft.com/office/drawing/2014/main" id="{E7EBC3B4-D6E2-44B7-ADCF-D90EED492E83}"/>
              </a:ext>
            </a:extLst>
          </p:cNvPr>
          <p:cNvSpPr/>
          <p:nvPr/>
        </p:nvSpPr>
        <p:spPr>
          <a:xfrm>
            <a:off x="1586206" y="2690334"/>
            <a:ext cx="8733453" cy="95280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202">
                <a:moveTo>
                  <a:pt x="0" y="5100"/>
                </a:moveTo>
                <a:cubicBezTo>
                  <a:pt x="115" y="3400"/>
                  <a:pt x="133" y="701"/>
                  <a:pt x="494" y="0"/>
                </a:cubicBezTo>
                <a:lnTo>
                  <a:pt x="9325" y="200"/>
                </a:lnTo>
                <a:cubicBezTo>
                  <a:pt x="10020" y="-165"/>
                  <a:pt x="9775" y="3467"/>
                  <a:pt x="10000" y="5100"/>
                </a:cubicBezTo>
                <a:cubicBezTo>
                  <a:pt x="9811" y="6733"/>
                  <a:pt x="9920" y="9766"/>
                  <a:pt x="9432" y="10000"/>
                </a:cubicBezTo>
                <a:lnTo>
                  <a:pt x="494" y="10200"/>
                </a:lnTo>
                <a:cubicBezTo>
                  <a:pt x="251" y="10298"/>
                  <a:pt x="104" y="6800"/>
                  <a:pt x="0" y="51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¿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Quién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 primer hombre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viajar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espacio</a:t>
            </a:r>
            <a:r>
              <a:rPr kumimoji="0" lang="en-GB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Diagrama de flujo: preparación 11">
            <a:extLst>
              <a:ext uri="{FF2B5EF4-FFF2-40B4-BE49-F238E27FC236}">
                <a16:creationId xmlns:a16="http://schemas.microsoft.com/office/drawing/2014/main" id="{63DB5573-058A-4A32-B394-F43BC5922FC6}"/>
              </a:ext>
            </a:extLst>
          </p:cNvPr>
          <p:cNvSpPr/>
          <p:nvPr/>
        </p:nvSpPr>
        <p:spPr>
          <a:xfrm>
            <a:off x="1586206" y="4034668"/>
            <a:ext cx="4211212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Neil Armstrong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iagrama de flujo: preparación 11">
            <a:extLst>
              <a:ext uri="{FF2B5EF4-FFF2-40B4-BE49-F238E27FC236}">
                <a16:creationId xmlns:a16="http://schemas.microsoft.com/office/drawing/2014/main" id="{58F92A50-4C34-4A1D-866C-645462C5A2C8}"/>
              </a:ext>
            </a:extLst>
          </p:cNvPr>
          <p:cNvSpPr/>
          <p:nvPr/>
        </p:nvSpPr>
        <p:spPr>
          <a:xfrm>
            <a:off x="6186203" y="4034674"/>
            <a:ext cx="4211211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Raúl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despedida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soltero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Diagrama de flujo: preparación 11">
            <a:extLst>
              <a:ext uri="{FF2B5EF4-FFF2-40B4-BE49-F238E27FC236}">
                <a16:creationId xmlns:a16="http://schemas.microsoft.com/office/drawing/2014/main" id="{3470F44A-818B-42CF-BDB6-95FE0C88C478}"/>
              </a:ext>
            </a:extLst>
          </p:cNvPr>
          <p:cNvSpPr/>
          <p:nvPr/>
        </p:nvSpPr>
        <p:spPr>
          <a:xfrm>
            <a:off x="6204866" y="5379198"/>
            <a:ext cx="4207637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Yuri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Gargarin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Diagrama de flujo: preparación 11">
            <a:extLst>
              <a:ext uri="{FF2B5EF4-FFF2-40B4-BE49-F238E27FC236}">
                <a16:creationId xmlns:a16="http://schemas.microsoft.com/office/drawing/2014/main" id="{06B3ECD5-E3DC-4633-914E-0D0F1EE73358}"/>
              </a:ext>
            </a:extLst>
          </p:cNvPr>
          <p:cNvSpPr/>
          <p:nvPr/>
        </p:nvSpPr>
        <p:spPr>
          <a:xfrm>
            <a:off x="1586206" y="5343757"/>
            <a:ext cx="4276528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Carrero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Blanco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background music">
            <a:hlinkClick r:id="" action="ppaction://media"/>
            <a:extLst>
              <a:ext uri="{FF2B5EF4-FFF2-40B4-BE49-F238E27FC236}">
                <a16:creationId xmlns:a16="http://schemas.microsoft.com/office/drawing/2014/main" id="{6A780A60-0C59-432E-9281-49E6015C1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3448" y="238145"/>
            <a:ext cx="609600" cy="6096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A6F2A79-EBD7-47D9-8666-F0D8ECCBE43E}"/>
              </a:ext>
            </a:extLst>
          </p:cNvPr>
          <p:cNvSpPr txBox="1"/>
          <p:nvPr/>
        </p:nvSpPr>
        <p:spPr>
          <a:xfrm>
            <a:off x="1687285" y="4258706"/>
            <a:ext cx="407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start sound">
            <a:hlinkClick r:id="" action="ppaction://media"/>
            <a:extLst>
              <a:ext uri="{FF2B5EF4-FFF2-40B4-BE49-F238E27FC236}">
                <a16:creationId xmlns:a16="http://schemas.microsoft.com/office/drawing/2014/main" id="{273DA2C3-8661-4278-AFBB-D14D863BEF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6694.1882"/>
                  <p14:fade out="75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3027" y="238145"/>
            <a:ext cx="609600" cy="6096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29FBB89-2CD1-46E2-BFDF-2D94F19CD5A3}"/>
              </a:ext>
            </a:extLst>
          </p:cNvPr>
          <p:cNvSpPr txBox="1"/>
          <p:nvPr/>
        </p:nvSpPr>
        <p:spPr>
          <a:xfrm>
            <a:off x="1723048" y="5577372"/>
            <a:ext cx="401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C71A666-B577-4349-BA17-CB326B0F21FB}"/>
              </a:ext>
            </a:extLst>
          </p:cNvPr>
          <p:cNvSpPr txBox="1"/>
          <p:nvPr/>
        </p:nvSpPr>
        <p:spPr>
          <a:xfrm>
            <a:off x="6427937" y="5567796"/>
            <a:ext cx="56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173E487-5330-4397-A21D-62D3A391B5DC}"/>
              </a:ext>
            </a:extLst>
          </p:cNvPr>
          <p:cNvSpPr txBox="1"/>
          <p:nvPr/>
        </p:nvSpPr>
        <p:spPr>
          <a:xfrm>
            <a:off x="6427936" y="4258707"/>
            <a:ext cx="56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95F68B6-35F3-493A-AB26-D406F79DCF8D}"/>
              </a:ext>
            </a:extLst>
          </p:cNvPr>
          <p:cNvSpPr txBox="1"/>
          <p:nvPr/>
        </p:nvSpPr>
        <p:spPr>
          <a:xfrm>
            <a:off x="10515727" y="171953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952EFDB-CD43-441D-90DF-A9A81CF6917A}"/>
              </a:ext>
            </a:extLst>
          </p:cNvPr>
          <p:cNvSpPr txBox="1"/>
          <p:nvPr/>
        </p:nvSpPr>
        <p:spPr>
          <a:xfrm>
            <a:off x="10239324" y="1371609"/>
            <a:ext cx="166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TIEMPO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1680E15-AA36-4373-BD6D-DDC0315E1F00}"/>
              </a:ext>
            </a:extLst>
          </p:cNvPr>
          <p:cNvSpPr txBox="1"/>
          <p:nvPr/>
        </p:nvSpPr>
        <p:spPr>
          <a:xfrm>
            <a:off x="10515727" y="1716831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D995BA1-946A-4DB2-A244-616BD95E9A7F}"/>
              </a:ext>
            </a:extLst>
          </p:cNvPr>
          <p:cNvSpPr txBox="1"/>
          <p:nvPr/>
        </p:nvSpPr>
        <p:spPr>
          <a:xfrm>
            <a:off x="10515727" y="173431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E260F44-8F5A-4570-BCC5-0011D5E59870}"/>
              </a:ext>
            </a:extLst>
          </p:cNvPr>
          <p:cNvSpPr txBox="1"/>
          <p:nvPr/>
        </p:nvSpPr>
        <p:spPr>
          <a:xfrm>
            <a:off x="10515727" y="1704266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091854B-C464-4C21-9C86-E1AEE43A13D2}"/>
              </a:ext>
            </a:extLst>
          </p:cNvPr>
          <p:cNvSpPr txBox="1"/>
          <p:nvPr/>
        </p:nvSpPr>
        <p:spPr>
          <a:xfrm>
            <a:off x="10515727" y="1711657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CDDB02F-EFA6-4D39-A452-6AAE613DBF27}"/>
              </a:ext>
            </a:extLst>
          </p:cNvPr>
          <p:cNvSpPr txBox="1"/>
          <p:nvPr/>
        </p:nvSpPr>
        <p:spPr>
          <a:xfrm>
            <a:off x="10496219" y="171953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068830B-A2A1-45FD-812E-DB0F747223C3}"/>
              </a:ext>
            </a:extLst>
          </p:cNvPr>
          <p:cNvSpPr txBox="1"/>
          <p:nvPr/>
        </p:nvSpPr>
        <p:spPr>
          <a:xfrm>
            <a:off x="10515727" y="171818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977A92C-FE6D-4B54-A73B-1F2DC3E409B3}"/>
              </a:ext>
            </a:extLst>
          </p:cNvPr>
          <p:cNvSpPr txBox="1"/>
          <p:nvPr/>
        </p:nvSpPr>
        <p:spPr>
          <a:xfrm>
            <a:off x="10496219" y="173431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DA54057-DEBB-4EF4-AA5B-BCDF0D44627C}"/>
              </a:ext>
            </a:extLst>
          </p:cNvPr>
          <p:cNvSpPr txBox="1"/>
          <p:nvPr/>
        </p:nvSpPr>
        <p:spPr>
          <a:xfrm>
            <a:off x="10496219" y="1666530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D75D931-12D8-4FB1-9608-AB27E5D63928}"/>
              </a:ext>
            </a:extLst>
          </p:cNvPr>
          <p:cNvSpPr txBox="1"/>
          <p:nvPr/>
        </p:nvSpPr>
        <p:spPr>
          <a:xfrm>
            <a:off x="10496219" y="1636837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7A5B9FF-E767-4DE7-9E22-0804F931541F}"/>
              </a:ext>
            </a:extLst>
          </p:cNvPr>
          <p:cNvSpPr txBox="1"/>
          <p:nvPr/>
        </p:nvSpPr>
        <p:spPr>
          <a:xfrm>
            <a:off x="10520669" y="173161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781772C-8E90-48E4-9C8D-5709CCD7E1D0}"/>
              </a:ext>
            </a:extLst>
          </p:cNvPr>
          <p:cNvSpPr txBox="1"/>
          <p:nvPr/>
        </p:nvSpPr>
        <p:spPr>
          <a:xfrm>
            <a:off x="10618841" y="1690414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2873C7D-6639-43C2-ADC1-C9E2E471A769}"/>
              </a:ext>
            </a:extLst>
          </p:cNvPr>
          <p:cNvSpPr txBox="1"/>
          <p:nvPr/>
        </p:nvSpPr>
        <p:spPr>
          <a:xfrm>
            <a:off x="10618841" y="1689485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3552DD1-998F-41CC-A53D-B12AD56CC0B3}"/>
              </a:ext>
            </a:extLst>
          </p:cNvPr>
          <p:cNvSpPr txBox="1"/>
          <p:nvPr/>
        </p:nvSpPr>
        <p:spPr>
          <a:xfrm>
            <a:off x="10618841" y="169782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B0E19EA-D47E-486B-A226-B204111F6D59}"/>
              </a:ext>
            </a:extLst>
          </p:cNvPr>
          <p:cNvSpPr txBox="1"/>
          <p:nvPr/>
        </p:nvSpPr>
        <p:spPr>
          <a:xfrm>
            <a:off x="10611558" y="1676860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E2D3D2E-4877-44BA-9406-F89BC7588858}"/>
              </a:ext>
            </a:extLst>
          </p:cNvPr>
          <p:cNvSpPr txBox="1"/>
          <p:nvPr/>
        </p:nvSpPr>
        <p:spPr>
          <a:xfrm>
            <a:off x="10611558" y="1704441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2A5954A-EECA-43AD-89B5-5A6FC6E779BF}"/>
              </a:ext>
            </a:extLst>
          </p:cNvPr>
          <p:cNvSpPr txBox="1"/>
          <p:nvPr/>
        </p:nvSpPr>
        <p:spPr>
          <a:xfrm>
            <a:off x="10618841" y="1693115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6609B1C-4D75-4B57-8AE3-F5E690124975}"/>
              </a:ext>
            </a:extLst>
          </p:cNvPr>
          <p:cNvSpPr txBox="1"/>
          <p:nvPr/>
        </p:nvSpPr>
        <p:spPr>
          <a:xfrm>
            <a:off x="10616500" y="1692186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20B8FB0-F318-4E84-8221-7DEA41868F45}"/>
              </a:ext>
            </a:extLst>
          </p:cNvPr>
          <p:cNvSpPr txBox="1"/>
          <p:nvPr/>
        </p:nvSpPr>
        <p:spPr>
          <a:xfrm>
            <a:off x="10613899" y="169050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7E5860F-13FD-4F08-A0C3-44E0BD96FA27}"/>
              </a:ext>
            </a:extLst>
          </p:cNvPr>
          <p:cNvSpPr txBox="1"/>
          <p:nvPr/>
        </p:nvSpPr>
        <p:spPr>
          <a:xfrm>
            <a:off x="10611558" y="169940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11E8C98-7583-40B1-980D-A6E5B88D181B}"/>
              </a:ext>
            </a:extLst>
          </p:cNvPr>
          <p:cNvSpPr txBox="1"/>
          <p:nvPr/>
        </p:nvSpPr>
        <p:spPr>
          <a:xfrm>
            <a:off x="10587108" y="1669469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ángulo 49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80790FC5-335E-4819-B422-2DE90B7F45AA}"/>
              </a:ext>
            </a:extLst>
          </p:cNvPr>
          <p:cNvSpPr/>
          <p:nvPr/>
        </p:nvSpPr>
        <p:spPr>
          <a:xfrm>
            <a:off x="30458" y="14112"/>
            <a:ext cx="12167007" cy="682591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 del </a:t>
            </a:r>
            <a:r>
              <a:rPr kumimoji="0" lang="en-GB" sz="60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juego</a:t>
            </a: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tiempo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 ha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agotado</a:t>
            </a: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ángulo 50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7DB6016-A931-44B1-AC65-7E5EA550826C}"/>
              </a:ext>
            </a:extLst>
          </p:cNvPr>
          <p:cNvSpPr/>
          <p:nvPr/>
        </p:nvSpPr>
        <p:spPr>
          <a:xfrm>
            <a:off x="4690" y="-3609"/>
            <a:ext cx="12236732" cy="684840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 del </a:t>
            </a:r>
            <a:r>
              <a:rPr kumimoji="0" lang="en-GB" sz="66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juego</a:t>
            </a:r>
            <a:r>
              <a:rPr kumimoji="0" lang="en-GB" sz="66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 </a:t>
            </a:r>
            <a:r>
              <a:rPr kumimoji="0" lang="en-GB" sz="44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incorrecta</a:t>
            </a: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ángulo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A18902-A35D-4A94-814F-DE7151F13AAE}"/>
              </a:ext>
            </a:extLst>
          </p:cNvPr>
          <p:cNvSpPr/>
          <p:nvPr/>
        </p:nvSpPr>
        <p:spPr>
          <a:xfrm>
            <a:off x="7845" y="-3741"/>
            <a:ext cx="12167007" cy="682591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 </a:t>
            </a:r>
            <a:r>
              <a:rPr kumimoji="0" lang="en-GB" sz="60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correcta</a:t>
            </a: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¿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Listo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la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siguiente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pregunta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wrong answer">
            <a:hlinkClick r:id="" action="ppaction://media"/>
            <a:extLst>
              <a:ext uri="{FF2B5EF4-FFF2-40B4-BE49-F238E27FC236}">
                <a16:creationId xmlns:a16="http://schemas.microsoft.com/office/drawing/2014/main" id="{5E9002AD-C2EE-4A2F-AFF6-375B38B05AC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68402" y="232829"/>
            <a:ext cx="609600" cy="609600"/>
          </a:xfrm>
          <a:prstGeom prst="rect">
            <a:avLst/>
          </a:prstGeom>
        </p:spPr>
      </p:pic>
      <p:pic>
        <p:nvPicPr>
          <p:cNvPr id="54" name="wrong answer">
            <a:hlinkClick r:id="" action="ppaction://media"/>
            <a:extLst>
              <a:ext uri="{FF2B5EF4-FFF2-40B4-BE49-F238E27FC236}">
                <a16:creationId xmlns:a16="http://schemas.microsoft.com/office/drawing/2014/main" id="{C35FDB7C-AB2A-409A-8049-08C10CDD3F4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86260" y="253007"/>
            <a:ext cx="609600" cy="609600"/>
          </a:xfrm>
          <a:prstGeom prst="rect">
            <a:avLst/>
          </a:prstGeom>
        </p:spPr>
      </p:pic>
      <p:pic>
        <p:nvPicPr>
          <p:cNvPr id="55" name="wrong answer">
            <a:hlinkClick r:id="" action="ppaction://media"/>
            <a:extLst>
              <a:ext uri="{FF2B5EF4-FFF2-40B4-BE49-F238E27FC236}">
                <a16:creationId xmlns:a16="http://schemas.microsoft.com/office/drawing/2014/main" id="{3184A304-832A-4493-81FA-6D0F33FBE6D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83657" y="289328"/>
            <a:ext cx="609600" cy="609600"/>
          </a:xfrm>
          <a:prstGeom prst="rect">
            <a:avLst/>
          </a:prstGeom>
        </p:spPr>
      </p:pic>
      <p:pic>
        <p:nvPicPr>
          <p:cNvPr id="56" name="wrong answer">
            <a:hlinkClick r:id="" action="ppaction://media"/>
            <a:extLst>
              <a:ext uri="{FF2B5EF4-FFF2-40B4-BE49-F238E27FC236}">
                <a16:creationId xmlns:a16="http://schemas.microsoft.com/office/drawing/2014/main" id="{0A9C3E5B-59AD-4F57-8A34-FA27B5696F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8627" y="944260"/>
            <a:ext cx="609600" cy="609600"/>
          </a:xfrm>
          <a:prstGeom prst="rect">
            <a:avLst/>
          </a:prstGeom>
        </p:spPr>
      </p:pic>
      <p:pic>
        <p:nvPicPr>
          <p:cNvPr id="57" name="wrong answer">
            <a:hlinkClick r:id="" action="ppaction://media"/>
            <a:extLst>
              <a:ext uri="{FF2B5EF4-FFF2-40B4-BE49-F238E27FC236}">
                <a16:creationId xmlns:a16="http://schemas.microsoft.com/office/drawing/2014/main" id="{02832520-27F5-480D-BA37-E5EE86271C2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0237" y="980594"/>
            <a:ext cx="609600" cy="609600"/>
          </a:xfrm>
          <a:prstGeom prst="rect">
            <a:avLst/>
          </a:prstGeom>
        </p:spPr>
      </p:pic>
      <p:pic>
        <p:nvPicPr>
          <p:cNvPr id="58" name="wrong answer">
            <a:hlinkClick r:id="" action="ppaction://media"/>
            <a:extLst>
              <a:ext uri="{FF2B5EF4-FFF2-40B4-BE49-F238E27FC236}">
                <a16:creationId xmlns:a16="http://schemas.microsoft.com/office/drawing/2014/main" id="{E2C7EA43-048F-4C23-9BE9-79E10EFE3C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74652" y="964013"/>
            <a:ext cx="609600" cy="609600"/>
          </a:xfrm>
          <a:prstGeom prst="rect">
            <a:avLst/>
          </a:prstGeom>
        </p:spPr>
      </p:pic>
      <p:pic>
        <p:nvPicPr>
          <p:cNvPr id="59" name="correct answer">
            <a:hlinkClick r:id="" action="ppaction://media"/>
            <a:extLst>
              <a:ext uri="{FF2B5EF4-FFF2-40B4-BE49-F238E27FC236}">
                <a16:creationId xmlns:a16="http://schemas.microsoft.com/office/drawing/2014/main" id="{A461BEE4-D707-4B9B-8B31-3488AAC6141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01114" y="974345"/>
            <a:ext cx="609600" cy="609600"/>
          </a:xfrm>
          <a:prstGeom prst="rect">
            <a:avLst/>
          </a:prstGeom>
        </p:spPr>
      </p:pic>
      <p:pic>
        <p:nvPicPr>
          <p:cNvPr id="60" name="correct answer">
            <a:hlinkClick r:id="" action="ppaction://media"/>
            <a:extLst>
              <a:ext uri="{FF2B5EF4-FFF2-40B4-BE49-F238E27FC236}">
                <a16:creationId xmlns:a16="http://schemas.microsoft.com/office/drawing/2014/main" id="{B46810A1-C451-4E1E-8EF2-910B3D8C5DE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90677" y="10193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0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73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710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027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653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753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53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953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53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153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53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353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453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53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653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1753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1853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1953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53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2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2153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2253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2353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2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2453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 showWhenStopped="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4" dur="5799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799"/>
                            </p:stCondLst>
                            <p:childTnLst>
                              <p:par>
                                <p:cTn id="186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799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1" dur="5799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799"/>
                            </p:stCondLst>
                            <p:childTnLst>
                              <p:par>
                                <p:cTn id="203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8799"/>
                            </p:stCondLst>
                            <p:childTnLst>
                              <p:par>
                                <p:cTn id="208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1" fill="hold">
                      <p:stCondLst>
                        <p:cond delay="0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8" dur="5799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799"/>
                            </p:stCondLst>
                            <p:childTnLst>
                              <p:par>
                                <p:cTn id="220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799"/>
                            </p:stCondLst>
                            <p:childTnLst>
                              <p:par>
                                <p:cTn id="225" presetID="1" presetClass="entr" presetSubtype="0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5" dur="5799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799"/>
                            </p:stCondLst>
                            <p:childTnLst>
                              <p:par>
                                <p:cTn id="237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8799"/>
                            </p:stCondLst>
                            <p:childTnLst>
                              <p:par>
                                <p:cTn id="242" presetID="1" presetClass="entr" presetSubtype="0" fill="hold" grpId="5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4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5" fill="hold">
                      <p:stCondLst>
                        <p:cond delay="0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2" dur="5799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799"/>
                            </p:stCondLst>
                            <p:childTnLst>
                              <p:par>
                                <p:cTn id="254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8799"/>
                            </p:stCondLst>
                            <p:childTnLst>
                              <p:par>
                                <p:cTn id="259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6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2" fill="hold">
                      <p:stCondLst>
                        <p:cond delay="0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6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9" dur="5799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799"/>
                            </p:stCondLst>
                            <p:childTnLst>
                              <p:par>
                                <p:cTn id="271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8799"/>
                            </p:stCondLst>
                            <p:childTnLst>
                              <p:par>
                                <p:cTn id="276" presetID="1" presetClass="entr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9" fill="hold">
                      <p:stCondLst>
                        <p:cond delay="0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6" dur="770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7706"/>
                            </p:stCondLst>
                            <p:childTnLst>
                              <p:par>
                                <p:cTn id="2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8" dur="7706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7706"/>
                            </p:stCondLst>
                            <p:childTnLst>
                              <p:par>
                                <p:cTn id="30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 showWhenStopped="0">
                <p:cTn id="3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 showWhenStopped="0">
                <p:cTn id="3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 showWhenStopped="0">
                <p:cTn id="3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 showWhenStopped="0">
                <p:cTn id="3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3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 showWhenStopped="0">
                <p:cTn id="3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 showWhenStopped="0">
                <p:cTn id="3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 showWhenStopped="0">
                <p:cTn id="3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15" grpId="0"/>
      <p:bldP spid="23" grpId="0"/>
      <p:bldP spid="24" grpId="0"/>
      <p:bldP spid="25" grpId="0"/>
      <p:bldP spid="22" grpId="0"/>
      <p:bldP spid="22" grpId="1"/>
      <p:bldP spid="26" grpId="0"/>
      <p:bldP spid="28" grpId="0"/>
      <p:bldP spid="28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50" grpId="0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2" grpId="0" animBg="1"/>
      <p:bldP spid="5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2161069B-B82D-4337-9DDF-D7CF2DF604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3893" y="-285092"/>
            <a:ext cx="4351710" cy="306844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61204DA-291E-43A4-AEA9-7476BBB8428D}"/>
              </a:ext>
            </a:extLst>
          </p:cNvPr>
          <p:cNvCxnSpPr/>
          <p:nvPr/>
        </p:nvCxnSpPr>
        <p:spPr>
          <a:xfrm>
            <a:off x="-9331" y="3163951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2DA8AFC-962E-4DC0-8489-396DB3E0C59C}"/>
              </a:ext>
            </a:extLst>
          </p:cNvPr>
          <p:cNvCxnSpPr/>
          <p:nvPr/>
        </p:nvCxnSpPr>
        <p:spPr>
          <a:xfrm>
            <a:off x="-6219" y="451068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D2EF2EB-D4E8-4110-99CE-62B383735709}"/>
              </a:ext>
            </a:extLst>
          </p:cNvPr>
          <p:cNvCxnSpPr/>
          <p:nvPr/>
        </p:nvCxnSpPr>
        <p:spPr>
          <a:xfrm>
            <a:off x="-12434" y="5829406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agrama de flujo: preparación 11">
            <a:extLst>
              <a:ext uri="{FF2B5EF4-FFF2-40B4-BE49-F238E27FC236}">
                <a16:creationId xmlns:a16="http://schemas.microsoft.com/office/drawing/2014/main" id="{E7EBC3B4-D6E2-44B7-ADCF-D90EED492E83}"/>
              </a:ext>
            </a:extLst>
          </p:cNvPr>
          <p:cNvSpPr/>
          <p:nvPr/>
        </p:nvSpPr>
        <p:spPr>
          <a:xfrm>
            <a:off x="1586206" y="2690334"/>
            <a:ext cx="8733453" cy="95280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202">
                <a:moveTo>
                  <a:pt x="0" y="5100"/>
                </a:moveTo>
                <a:cubicBezTo>
                  <a:pt x="115" y="3400"/>
                  <a:pt x="133" y="701"/>
                  <a:pt x="494" y="0"/>
                </a:cubicBezTo>
                <a:lnTo>
                  <a:pt x="9325" y="200"/>
                </a:lnTo>
                <a:cubicBezTo>
                  <a:pt x="10020" y="-165"/>
                  <a:pt x="9775" y="3467"/>
                  <a:pt x="10000" y="5100"/>
                </a:cubicBezTo>
                <a:cubicBezTo>
                  <a:pt x="9811" y="6733"/>
                  <a:pt x="9920" y="9766"/>
                  <a:pt x="9432" y="10000"/>
                </a:cubicBezTo>
                <a:lnTo>
                  <a:pt x="494" y="10200"/>
                </a:lnTo>
                <a:cubicBezTo>
                  <a:pt x="251" y="10298"/>
                  <a:pt x="104" y="6800"/>
                  <a:pt x="0" y="51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¿Qué va a más velocidad?</a:t>
            </a:r>
          </a:p>
        </p:txBody>
      </p:sp>
      <p:sp>
        <p:nvSpPr>
          <p:cNvPr id="16" name="Diagrama de flujo: preparación 11">
            <a:extLst>
              <a:ext uri="{FF2B5EF4-FFF2-40B4-BE49-F238E27FC236}">
                <a16:creationId xmlns:a16="http://schemas.microsoft.com/office/drawing/2014/main" id="{63DB5573-058A-4A32-B394-F43BC5922FC6}"/>
              </a:ext>
            </a:extLst>
          </p:cNvPr>
          <p:cNvSpPr/>
          <p:nvPr/>
        </p:nvSpPr>
        <p:spPr>
          <a:xfrm>
            <a:off x="1586206" y="4034668"/>
            <a:ext cx="4211212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 neutrinos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iagrama de flujo: preparación 11">
            <a:extLst>
              <a:ext uri="{FF2B5EF4-FFF2-40B4-BE49-F238E27FC236}">
                <a16:creationId xmlns:a16="http://schemas.microsoft.com/office/drawing/2014/main" id="{58F92A50-4C34-4A1D-866C-645462C5A2C8}"/>
              </a:ext>
            </a:extLst>
          </p:cNvPr>
          <p:cNvSpPr/>
          <p:nvPr/>
        </p:nvSpPr>
        <p:spPr>
          <a:xfrm>
            <a:off x="6186203" y="4034674"/>
            <a:ext cx="4211211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</a:t>
            </a:r>
            <a:r>
              <a:rPr kumimoji="0" lang="en-GB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luz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Diagrama de flujo: preparación 11">
            <a:extLst>
              <a:ext uri="{FF2B5EF4-FFF2-40B4-BE49-F238E27FC236}">
                <a16:creationId xmlns:a16="http://schemas.microsoft.com/office/drawing/2014/main" id="{3470F44A-818B-42CF-BDB6-95FE0C88C478}"/>
              </a:ext>
            </a:extLst>
          </p:cNvPr>
          <p:cNvSpPr/>
          <p:nvPr/>
        </p:nvSpPr>
        <p:spPr>
          <a:xfrm>
            <a:off x="6204866" y="5379198"/>
            <a:ext cx="4207637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agujero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negro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Diagrama de flujo: preparación 11">
            <a:extLst>
              <a:ext uri="{FF2B5EF4-FFF2-40B4-BE49-F238E27FC236}">
                <a16:creationId xmlns:a16="http://schemas.microsoft.com/office/drawing/2014/main" id="{06B3ECD5-E3DC-4633-914E-0D0F1EE73358}"/>
              </a:ext>
            </a:extLst>
          </p:cNvPr>
          <p:cNvSpPr/>
          <p:nvPr/>
        </p:nvSpPr>
        <p:spPr>
          <a:xfrm>
            <a:off x="1586206" y="5343757"/>
            <a:ext cx="4276528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Noelia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dando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background music">
            <a:hlinkClick r:id="" action="ppaction://media"/>
            <a:extLst>
              <a:ext uri="{FF2B5EF4-FFF2-40B4-BE49-F238E27FC236}">
                <a16:creationId xmlns:a16="http://schemas.microsoft.com/office/drawing/2014/main" id="{6A780A60-0C59-432E-9281-49E6015C1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3448" y="238145"/>
            <a:ext cx="609600" cy="6096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A6F2A79-EBD7-47D9-8666-F0D8ECCBE43E}"/>
              </a:ext>
            </a:extLst>
          </p:cNvPr>
          <p:cNvSpPr txBox="1"/>
          <p:nvPr/>
        </p:nvSpPr>
        <p:spPr>
          <a:xfrm>
            <a:off x="1687285" y="4248078"/>
            <a:ext cx="407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start sound">
            <a:hlinkClick r:id="" action="ppaction://media"/>
            <a:extLst>
              <a:ext uri="{FF2B5EF4-FFF2-40B4-BE49-F238E27FC236}">
                <a16:creationId xmlns:a16="http://schemas.microsoft.com/office/drawing/2014/main" id="{273DA2C3-8661-4278-AFBB-D14D863BEF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6694.1882"/>
                  <p14:fade out="75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3027" y="238145"/>
            <a:ext cx="609600" cy="6096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29FBB89-2CD1-46E2-BFDF-2D94F19CD5A3}"/>
              </a:ext>
            </a:extLst>
          </p:cNvPr>
          <p:cNvSpPr txBox="1"/>
          <p:nvPr/>
        </p:nvSpPr>
        <p:spPr>
          <a:xfrm>
            <a:off x="1723048" y="5556107"/>
            <a:ext cx="401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C71A666-B577-4349-BA17-CB326B0F21FB}"/>
              </a:ext>
            </a:extLst>
          </p:cNvPr>
          <p:cNvSpPr txBox="1"/>
          <p:nvPr/>
        </p:nvSpPr>
        <p:spPr>
          <a:xfrm>
            <a:off x="6427937" y="5567796"/>
            <a:ext cx="56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173E487-5330-4397-A21D-62D3A391B5DC}"/>
              </a:ext>
            </a:extLst>
          </p:cNvPr>
          <p:cNvSpPr txBox="1"/>
          <p:nvPr/>
        </p:nvSpPr>
        <p:spPr>
          <a:xfrm>
            <a:off x="6427936" y="4258707"/>
            <a:ext cx="56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95F68B6-35F3-493A-AB26-D406F79DCF8D}"/>
              </a:ext>
            </a:extLst>
          </p:cNvPr>
          <p:cNvSpPr txBox="1"/>
          <p:nvPr/>
        </p:nvSpPr>
        <p:spPr>
          <a:xfrm>
            <a:off x="10515727" y="171953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952EFDB-CD43-441D-90DF-A9A81CF6917A}"/>
              </a:ext>
            </a:extLst>
          </p:cNvPr>
          <p:cNvSpPr txBox="1"/>
          <p:nvPr/>
        </p:nvSpPr>
        <p:spPr>
          <a:xfrm>
            <a:off x="10239324" y="1371609"/>
            <a:ext cx="166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TIEMPO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1680E15-AA36-4373-BD6D-DDC0315E1F00}"/>
              </a:ext>
            </a:extLst>
          </p:cNvPr>
          <p:cNvSpPr txBox="1"/>
          <p:nvPr/>
        </p:nvSpPr>
        <p:spPr>
          <a:xfrm>
            <a:off x="10515727" y="1716831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D995BA1-946A-4DB2-A244-616BD95E9A7F}"/>
              </a:ext>
            </a:extLst>
          </p:cNvPr>
          <p:cNvSpPr txBox="1"/>
          <p:nvPr/>
        </p:nvSpPr>
        <p:spPr>
          <a:xfrm>
            <a:off x="10515727" y="173431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E260F44-8F5A-4570-BCC5-0011D5E59870}"/>
              </a:ext>
            </a:extLst>
          </p:cNvPr>
          <p:cNvSpPr txBox="1"/>
          <p:nvPr/>
        </p:nvSpPr>
        <p:spPr>
          <a:xfrm>
            <a:off x="10515727" y="1704266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091854B-C464-4C21-9C86-E1AEE43A13D2}"/>
              </a:ext>
            </a:extLst>
          </p:cNvPr>
          <p:cNvSpPr txBox="1"/>
          <p:nvPr/>
        </p:nvSpPr>
        <p:spPr>
          <a:xfrm>
            <a:off x="10515727" y="1711657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CDDB02F-EFA6-4D39-A452-6AAE613DBF27}"/>
              </a:ext>
            </a:extLst>
          </p:cNvPr>
          <p:cNvSpPr txBox="1"/>
          <p:nvPr/>
        </p:nvSpPr>
        <p:spPr>
          <a:xfrm>
            <a:off x="10496219" y="171953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068830B-A2A1-45FD-812E-DB0F747223C3}"/>
              </a:ext>
            </a:extLst>
          </p:cNvPr>
          <p:cNvSpPr txBox="1"/>
          <p:nvPr/>
        </p:nvSpPr>
        <p:spPr>
          <a:xfrm>
            <a:off x="10515727" y="171818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977A92C-FE6D-4B54-A73B-1F2DC3E409B3}"/>
              </a:ext>
            </a:extLst>
          </p:cNvPr>
          <p:cNvSpPr txBox="1"/>
          <p:nvPr/>
        </p:nvSpPr>
        <p:spPr>
          <a:xfrm>
            <a:off x="10496219" y="173431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DA54057-DEBB-4EF4-AA5B-BCDF0D44627C}"/>
              </a:ext>
            </a:extLst>
          </p:cNvPr>
          <p:cNvSpPr txBox="1"/>
          <p:nvPr/>
        </p:nvSpPr>
        <p:spPr>
          <a:xfrm>
            <a:off x="10496219" y="1666530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D75D931-12D8-4FB1-9608-AB27E5D63928}"/>
              </a:ext>
            </a:extLst>
          </p:cNvPr>
          <p:cNvSpPr txBox="1"/>
          <p:nvPr/>
        </p:nvSpPr>
        <p:spPr>
          <a:xfrm>
            <a:off x="10496219" y="1636837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7A5B9FF-E767-4DE7-9E22-0804F931541F}"/>
              </a:ext>
            </a:extLst>
          </p:cNvPr>
          <p:cNvSpPr txBox="1"/>
          <p:nvPr/>
        </p:nvSpPr>
        <p:spPr>
          <a:xfrm>
            <a:off x="10520669" y="173161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781772C-8E90-48E4-9C8D-5709CCD7E1D0}"/>
              </a:ext>
            </a:extLst>
          </p:cNvPr>
          <p:cNvSpPr txBox="1"/>
          <p:nvPr/>
        </p:nvSpPr>
        <p:spPr>
          <a:xfrm>
            <a:off x="10618841" y="1690414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2873C7D-6639-43C2-ADC1-C9E2E471A769}"/>
              </a:ext>
            </a:extLst>
          </p:cNvPr>
          <p:cNvSpPr txBox="1"/>
          <p:nvPr/>
        </p:nvSpPr>
        <p:spPr>
          <a:xfrm>
            <a:off x="10618841" y="1689485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3552DD1-998F-41CC-A53D-B12AD56CC0B3}"/>
              </a:ext>
            </a:extLst>
          </p:cNvPr>
          <p:cNvSpPr txBox="1"/>
          <p:nvPr/>
        </p:nvSpPr>
        <p:spPr>
          <a:xfrm>
            <a:off x="10618841" y="169782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B0E19EA-D47E-486B-A226-B204111F6D59}"/>
              </a:ext>
            </a:extLst>
          </p:cNvPr>
          <p:cNvSpPr txBox="1"/>
          <p:nvPr/>
        </p:nvSpPr>
        <p:spPr>
          <a:xfrm>
            <a:off x="10611558" y="1676860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E2D3D2E-4877-44BA-9406-F89BC7588858}"/>
              </a:ext>
            </a:extLst>
          </p:cNvPr>
          <p:cNvSpPr txBox="1"/>
          <p:nvPr/>
        </p:nvSpPr>
        <p:spPr>
          <a:xfrm>
            <a:off x="10611558" y="1704441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2A5954A-EECA-43AD-89B5-5A6FC6E779BF}"/>
              </a:ext>
            </a:extLst>
          </p:cNvPr>
          <p:cNvSpPr txBox="1"/>
          <p:nvPr/>
        </p:nvSpPr>
        <p:spPr>
          <a:xfrm>
            <a:off x="10618841" y="1693115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6609B1C-4D75-4B57-8AE3-F5E690124975}"/>
              </a:ext>
            </a:extLst>
          </p:cNvPr>
          <p:cNvSpPr txBox="1"/>
          <p:nvPr/>
        </p:nvSpPr>
        <p:spPr>
          <a:xfrm>
            <a:off x="10616500" y="1692186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20B8FB0-F318-4E84-8221-7DEA41868F45}"/>
              </a:ext>
            </a:extLst>
          </p:cNvPr>
          <p:cNvSpPr txBox="1"/>
          <p:nvPr/>
        </p:nvSpPr>
        <p:spPr>
          <a:xfrm>
            <a:off x="10613899" y="169050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7E5860F-13FD-4F08-A0C3-44E0BD96FA27}"/>
              </a:ext>
            </a:extLst>
          </p:cNvPr>
          <p:cNvSpPr txBox="1"/>
          <p:nvPr/>
        </p:nvSpPr>
        <p:spPr>
          <a:xfrm>
            <a:off x="10611558" y="169940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11E8C98-7583-40B1-980D-A6E5B88D181B}"/>
              </a:ext>
            </a:extLst>
          </p:cNvPr>
          <p:cNvSpPr txBox="1"/>
          <p:nvPr/>
        </p:nvSpPr>
        <p:spPr>
          <a:xfrm>
            <a:off x="10587108" y="1669469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ángulo 49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80790FC5-335E-4819-B422-2DE90B7F45AA}"/>
              </a:ext>
            </a:extLst>
          </p:cNvPr>
          <p:cNvSpPr/>
          <p:nvPr/>
        </p:nvSpPr>
        <p:spPr>
          <a:xfrm>
            <a:off x="9649" y="29640"/>
            <a:ext cx="12167007" cy="682591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 del </a:t>
            </a:r>
            <a:r>
              <a:rPr kumimoji="0" lang="en-GB" sz="60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juego</a:t>
            </a: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tiempo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 ha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agotado</a:t>
            </a: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ángulo 50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7DB6016-A931-44B1-AC65-7E5EA550826C}"/>
              </a:ext>
            </a:extLst>
          </p:cNvPr>
          <p:cNvSpPr/>
          <p:nvPr/>
        </p:nvSpPr>
        <p:spPr>
          <a:xfrm>
            <a:off x="-27207" y="-1229"/>
            <a:ext cx="12236732" cy="684840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 del </a:t>
            </a:r>
            <a:r>
              <a:rPr kumimoji="0" lang="en-GB" sz="66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juego</a:t>
            </a:r>
            <a:r>
              <a:rPr kumimoji="0" lang="en-GB" sz="66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 </a:t>
            </a:r>
            <a:r>
              <a:rPr kumimoji="0" lang="en-GB" sz="44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incorrecta</a:t>
            </a: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ángulo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A18902-A35D-4A94-814F-DE7151F13AAE}"/>
              </a:ext>
            </a:extLst>
          </p:cNvPr>
          <p:cNvSpPr/>
          <p:nvPr/>
        </p:nvSpPr>
        <p:spPr>
          <a:xfrm>
            <a:off x="1926" y="12048"/>
            <a:ext cx="12167007" cy="682591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 </a:t>
            </a:r>
            <a:r>
              <a:rPr kumimoji="0" lang="en-GB" sz="60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correcta</a:t>
            </a: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¿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Listo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la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siguiente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pregunta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wrong answer">
            <a:hlinkClick r:id="" action="ppaction://media"/>
            <a:extLst>
              <a:ext uri="{FF2B5EF4-FFF2-40B4-BE49-F238E27FC236}">
                <a16:creationId xmlns:a16="http://schemas.microsoft.com/office/drawing/2014/main" id="{5E9002AD-C2EE-4A2F-AFF6-375B38B05AC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68402" y="232829"/>
            <a:ext cx="609600" cy="609600"/>
          </a:xfrm>
          <a:prstGeom prst="rect">
            <a:avLst/>
          </a:prstGeom>
        </p:spPr>
      </p:pic>
      <p:pic>
        <p:nvPicPr>
          <p:cNvPr id="54" name="wrong answer">
            <a:hlinkClick r:id="" action="ppaction://media"/>
            <a:extLst>
              <a:ext uri="{FF2B5EF4-FFF2-40B4-BE49-F238E27FC236}">
                <a16:creationId xmlns:a16="http://schemas.microsoft.com/office/drawing/2014/main" id="{C35FDB7C-AB2A-409A-8049-08C10CDD3F4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86260" y="253007"/>
            <a:ext cx="609600" cy="609600"/>
          </a:xfrm>
          <a:prstGeom prst="rect">
            <a:avLst/>
          </a:prstGeom>
        </p:spPr>
      </p:pic>
      <p:pic>
        <p:nvPicPr>
          <p:cNvPr id="55" name="wrong answer">
            <a:hlinkClick r:id="" action="ppaction://media"/>
            <a:extLst>
              <a:ext uri="{FF2B5EF4-FFF2-40B4-BE49-F238E27FC236}">
                <a16:creationId xmlns:a16="http://schemas.microsoft.com/office/drawing/2014/main" id="{3184A304-832A-4493-81FA-6D0F33FBE6D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83657" y="289328"/>
            <a:ext cx="609600" cy="609600"/>
          </a:xfrm>
          <a:prstGeom prst="rect">
            <a:avLst/>
          </a:prstGeom>
        </p:spPr>
      </p:pic>
      <p:pic>
        <p:nvPicPr>
          <p:cNvPr id="56" name="wrong answer">
            <a:hlinkClick r:id="" action="ppaction://media"/>
            <a:extLst>
              <a:ext uri="{FF2B5EF4-FFF2-40B4-BE49-F238E27FC236}">
                <a16:creationId xmlns:a16="http://schemas.microsoft.com/office/drawing/2014/main" id="{0A9C3E5B-59AD-4F57-8A34-FA27B5696F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8627" y="944260"/>
            <a:ext cx="609600" cy="609600"/>
          </a:xfrm>
          <a:prstGeom prst="rect">
            <a:avLst/>
          </a:prstGeom>
        </p:spPr>
      </p:pic>
      <p:pic>
        <p:nvPicPr>
          <p:cNvPr id="57" name="wrong answer">
            <a:hlinkClick r:id="" action="ppaction://media"/>
            <a:extLst>
              <a:ext uri="{FF2B5EF4-FFF2-40B4-BE49-F238E27FC236}">
                <a16:creationId xmlns:a16="http://schemas.microsoft.com/office/drawing/2014/main" id="{02832520-27F5-480D-BA37-E5EE86271C2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0237" y="980594"/>
            <a:ext cx="609600" cy="609600"/>
          </a:xfrm>
          <a:prstGeom prst="rect">
            <a:avLst/>
          </a:prstGeom>
        </p:spPr>
      </p:pic>
      <p:pic>
        <p:nvPicPr>
          <p:cNvPr id="58" name="wrong answer">
            <a:hlinkClick r:id="" action="ppaction://media"/>
            <a:extLst>
              <a:ext uri="{FF2B5EF4-FFF2-40B4-BE49-F238E27FC236}">
                <a16:creationId xmlns:a16="http://schemas.microsoft.com/office/drawing/2014/main" id="{E2C7EA43-048F-4C23-9BE9-79E10EFE3C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74652" y="964013"/>
            <a:ext cx="609600" cy="609600"/>
          </a:xfrm>
          <a:prstGeom prst="rect">
            <a:avLst/>
          </a:prstGeom>
        </p:spPr>
      </p:pic>
      <p:pic>
        <p:nvPicPr>
          <p:cNvPr id="59" name="correct answer">
            <a:hlinkClick r:id="" action="ppaction://media"/>
            <a:extLst>
              <a:ext uri="{FF2B5EF4-FFF2-40B4-BE49-F238E27FC236}">
                <a16:creationId xmlns:a16="http://schemas.microsoft.com/office/drawing/2014/main" id="{A461BEE4-D707-4B9B-8B31-3488AAC6141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01114" y="974345"/>
            <a:ext cx="609600" cy="609600"/>
          </a:xfrm>
          <a:prstGeom prst="rect">
            <a:avLst/>
          </a:prstGeom>
        </p:spPr>
      </p:pic>
      <p:pic>
        <p:nvPicPr>
          <p:cNvPr id="60" name="correct answer">
            <a:hlinkClick r:id="" action="ppaction://media"/>
            <a:extLst>
              <a:ext uri="{FF2B5EF4-FFF2-40B4-BE49-F238E27FC236}">
                <a16:creationId xmlns:a16="http://schemas.microsoft.com/office/drawing/2014/main" id="{B46810A1-C451-4E1E-8EF2-910B3D8C5DE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90677" y="10193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73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710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027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653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753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53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953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53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153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53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353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453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53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653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1753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1853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1953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53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2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2153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2253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2353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2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2453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 showWhenStopped="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4" dur="5799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799"/>
                            </p:stCondLst>
                            <p:childTnLst>
                              <p:par>
                                <p:cTn id="186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799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1" dur="5799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799"/>
                            </p:stCondLst>
                            <p:childTnLst>
                              <p:par>
                                <p:cTn id="203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8799"/>
                            </p:stCondLst>
                            <p:childTnLst>
                              <p:par>
                                <p:cTn id="208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1" fill="hold">
                      <p:stCondLst>
                        <p:cond delay="0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8" dur="770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7706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2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3" fill="hold">
                      <p:stCondLst>
                        <p:cond delay="0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0" dur="7706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7706"/>
                            </p:stCondLst>
                            <p:childTnLst>
                              <p:par>
                                <p:cTn id="232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3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5" fill="hold">
                      <p:stCondLst>
                        <p:cond delay="0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2" dur="5799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799"/>
                            </p:stCondLst>
                            <p:childTnLst>
                              <p:par>
                                <p:cTn id="244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799"/>
                            </p:stCondLst>
                            <p:childTnLst>
                              <p:par>
                                <p:cTn id="249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5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2" fill="hold">
                      <p:stCondLst>
                        <p:cond delay="0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9" dur="5799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799"/>
                            </p:stCondLst>
                            <p:childTnLst>
                              <p:par>
                                <p:cTn id="261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8799"/>
                            </p:stCondLst>
                            <p:childTnLst>
                              <p:par>
                                <p:cTn id="266" presetID="1" presetClass="entr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9" fill="hold">
                      <p:stCondLst>
                        <p:cond delay="0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6" dur="5799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799"/>
                            </p:stCondLst>
                            <p:childTnLst>
                              <p:par>
                                <p:cTn id="278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8799"/>
                            </p:stCondLst>
                            <p:childTnLst>
                              <p:par>
                                <p:cTn id="283" presetID="1" presetClass="entr" presetSubtype="0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5799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799"/>
                            </p:stCondLst>
                            <p:childTnLst>
                              <p:par>
                                <p:cTn id="295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8799"/>
                            </p:stCondLst>
                            <p:childTnLst>
                              <p:par>
                                <p:cTn id="300" presetID="1" presetClass="entr" presetSubtype="0" fill="hold" grpId="5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 showWhenStopped="0">
                <p:cTn id="3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 showWhenStopped="0">
                <p:cTn id="3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 showWhenStopped="0">
                <p:cTn id="3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 showWhenStopped="0">
                <p:cTn id="3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3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 showWhenStopped="0">
                <p:cTn id="3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 showWhenStopped="0">
                <p:cTn id="3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 showWhenStopped="0">
                <p:cTn id="3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15" grpId="0"/>
      <p:bldP spid="23" grpId="0"/>
      <p:bldP spid="24" grpId="0"/>
      <p:bldP spid="25" grpId="0"/>
      <p:bldP spid="22" grpId="0"/>
      <p:bldP spid="22" grpId="1"/>
      <p:bldP spid="26" grpId="0"/>
      <p:bldP spid="28" grpId="0"/>
      <p:bldP spid="28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50" grpId="0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2" grpId="0" animBg="1"/>
      <p:bldP spid="5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2161069B-B82D-4337-9DDF-D7CF2DF604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3893" y="-285092"/>
            <a:ext cx="4351710" cy="306844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61204DA-291E-43A4-AEA9-7476BBB8428D}"/>
              </a:ext>
            </a:extLst>
          </p:cNvPr>
          <p:cNvCxnSpPr/>
          <p:nvPr/>
        </p:nvCxnSpPr>
        <p:spPr>
          <a:xfrm>
            <a:off x="-9331" y="3163951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2DA8AFC-962E-4DC0-8489-396DB3E0C59C}"/>
              </a:ext>
            </a:extLst>
          </p:cNvPr>
          <p:cNvCxnSpPr/>
          <p:nvPr/>
        </p:nvCxnSpPr>
        <p:spPr>
          <a:xfrm>
            <a:off x="-6219" y="451068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D2EF2EB-D4E8-4110-99CE-62B383735709}"/>
              </a:ext>
            </a:extLst>
          </p:cNvPr>
          <p:cNvCxnSpPr/>
          <p:nvPr/>
        </p:nvCxnSpPr>
        <p:spPr>
          <a:xfrm>
            <a:off x="-12434" y="5829406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agrama de flujo: preparación 11">
            <a:extLst>
              <a:ext uri="{FF2B5EF4-FFF2-40B4-BE49-F238E27FC236}">
                <a16:creationId xmlns:a16="http://schemas.microsoft.com/office/drawing/2014/main" id="{E7EBC3B4-D6E2-44B7-ADCF-D90EED492E83}"/>
              </a:ext>
            </a:extLst>
          </p:cNvPr>
          <p:cNvSpPr/>
          <p:nvPr/>
        </p:nvSpPr>
        <p:spPr>
          <a:xfrm>
            <a:off x="1586206" y="2690334"/>
            <a:ext cx="8733453" cy="95280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202">
                <a:moveTo>
                  <a:pt x="0" y="5100"/>
                </a:moveTo>
                <a:cubicBezTo>
                  <a:pt x="115" y="3400"/>
                  <a:pt x="133" y="701"/>
                  <a:pt x="494" y="0"/>
                </a:cubicBezTo>
                <a:lnTo>
                  <a:pt x="9325" y="200"/>
                </a:lnTo>
                <a:cubicBezTo>
                  <a:pt x="10020" y="-165"/>
                  <a:pt x="9775" y="3467"/>
                  <a:pt x="10000" y="5100"/>
                </a:cubicBezTo>
                <a:cubicBezTo>
                  <a:pt x="9811" y="6733"/>
                  <a:pt x="9920" y="9766"/>
                  <a:pt x="9432" y="10000"/>
                </a:cubicBezTo>
                <a:lnTo>
                  <a:pt x="494" y="10200"/>
                </a:lnTo>
                <a:cubicBezTo>
                  <a:pt x="251" y="10298"/>
                  <a:pt x="104" y="6800"/>
                  <a:pt x="0" y="51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¿Cuántos alumnos van a entregar esta actividad?</a:t>
            </a:r>
          </a:p>
        </p:txBody>
      </p:sp>
      <p:sp>
        <p:nvSpPr>
          <p:cNvPr id="16" name="Diagrama de flujo: preparación 11">
            <a:extLst>
              <a:ext uri="{FF2B5EF4-FFF2-40B4-BE49-F238E27FC236}">
                <a16:creationId xmlns:a16="http://schemas.microsoft.com/office/drawing/2014/main" id="{63DB5573-058A-4A32-B394-F43BC5922FC6}"/>
              </a:ext>
            </a:extLst>
          </p:cNvPr>
          <p:cNvSpPr/>
          <p:nvPr/>
        </p:nvSpPr>
        <p:spPr>
          <a:xfrm>
            <a:off x="1586206" y="4034668"/>
            <a:ext cx="4211212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Todos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iagrama de flujo: preparación 11">
            <a:extLst>
              <a:ext uri="{FF2B5EF4-FFF2-40B4-BE49-F238E27FC236}">
                <a16:creationId xmlns:a16="http://schemas.microsoft.com/office/drawing/2014/main" id="{58F92A50-4C34-4A1D-866C-645462C5A2C8}"/>
              </a:ext>
            </a:extLst>
          </p:cNvPr>
          <p:cNvSpPr/>
          <p:nvPr/>
        </p:nvSpPr>
        <p:spPr>
          <a:xfrm>
            <a:off x="6186203" y="4034674"/>
            <a:ext cx="4211211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5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Diagrama de flujo: preparación 11">
            <a:extLst>
              <a:ext uri="{FF2B5EF4-FFF2-40B4-BE49-F238E27FC236}">
                <a16:creationId xmlns:a16="http://schemas.microsoft.com/office/drawing/2014/main" id="{3470F44A-818B-42CF-BDB6-95FE0C88C478}"/>
              </a:ext>
            </a:extLst>
          </p:cNvPr>
          <p:cNvSpPr/>
          <p:nvPr/>
        </p:nvSpPr>
        <p:spPr>
          <a:xfrm>
            <a:off x="6204866" y="5379198"/>
            <a:ext cx="4207637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 10 y 15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Diagrama de flujo: preparación 11">
            <a:extLst>
              <a:ext uri="{FF2B5EF4-FFF2-40B4-BE49-F238E27FC236}">
                <a16:creationId xmlns:a16="http://schemas.microsoft.com/office/drawing/2014/main" id="{06B3ECD5-E3DC-4633-914E-0D0F1EE73358}"/>
              </a:ext>
            </a:extLst>
          </p:cNvPr>
          <p:cNvSpPr/>
          <p:nvPr/>
        </p:nvSpPr>
        <p:spPr>
          <a:xfrm>
            <a:off x="1586206" y="5343757"/>
            <a:ext cx="4276528" cy="97129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100"/>
              <a:gd name="connsiteX1" fmla="*/ 344 w 10000"/>
              <a:gd name="connsiteY1" fmla="*/ 0 h 10100"/>
              <a:gd name="connsiteX2" fmla="*/ 8000 w 10000"/>
              <a:gd name="connsiteY2" fmla="*/ 100 h 10100"/>
              <a:gd name="connsiteX3" fmla="*/ 10000 w 10000"/>
              <a:gd name="connsiteY3" fmla="*/ 5100 h 10100"/>
              <a:gd name="connsiteX4" fmla="*/ 8000 w 10000"/>
              <a:gd name="connsiteY4" fmla="*/ 10100 h 10100"/>
              <a:gd name="connsiteX5" fmla="*/ 2000 w 10000"/>
              <a:gd name="connsiteY5" fmla="*/ 10100 h 10100"/>
              <a:gd name="connsiteX6" fmla="*/ 0 w 10000"/>
              <a:gd name="connsiteY6" fmla="*/ 5100 h 10100"/>
              <a:gd name="connsiteX0" fmla="*/ 0 w 10000"/>
              <a:gd name="connsiteY0" fmla="*/ 5100 h 10200"/>
              <a:gd name="connsiteX1" fmla="*/ 344 w 10000"/>
              <a:gd name="connsiteY1" fmla="*/ 0 h 10200"/>
              <a:gd name="connsiteX2" fmla="*/ 8000 w 10000"/>
              <a:gd name="connsiteY2" fmla="*/ 100 h 10200"/>
              <a:gd name="connsiteX3" fmla="*/ 10000 w 10000"/>
              <a:gd name="connsiteY3" fmla="*/ 5100 h 10200"/>
              <a:gd name="connsiteX4" fmla="*/ 8000 w 10000"/>
              <a:gd name="connsiteY4" fmla="*/ 10100 h 10200"/>
              <a:gd name="connsiteX5" fmla="*/ 312 w 10000"/>
              <a:gd name="connsiteY5" fmla="*/ 10200 h 10200"/>
              <a:gd name="connsiteX6" fmla="*/ 0 w 10000"/>
              <a:gd name="connsiteY6" fmla="*/ 5100 h 10200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312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34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8000 w 10000"/>
              <a:gd name="connsiteY2" fmla="*/ 1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8000 w 10000"/>
              <a:gd name="connsiteY4" fmla="*/ 101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100 h 10202"/>
              <a:gd name="connsiteX1" fmla="*/ 494 w 10000"/>
              <a:gd name="connsiteY1" fmla="*/ 0 h 10202"/>
              <a:gd name="connsiteX2" fmla="*/ 9325 w 10000"/>
              <a:gd name="connsiteY2" fmla="*/ 200 h 10202"/>
              <a:gd name="connsiteX3" fmla="*/ 10000 w 10000"/>
              <a:gd name="connsiteY3" fmla="*/ 5100 h 10202"/>
              <a:gd name="connsiteX4" fmla="*/ 9432 w 10000"/>
              <a:gd name="connsiteY4" fmla="*/ 10000 h 10202"/>
              <a:gd name="connsiteX5" fmla="*/ 494 w 10000"/>
              <a:gd name="connsiteY5" fmla="*/ 10200 h 10202"/>
              <a:gd name="connsiteX6" fmla="*/ 0 w 10000"/>
              <a:gd name="connsiteY6" fmla="*/ 5100 h 102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302"/>
              <a:gd name="connsiteX1" fmla="*/ 1077 w 10000"/>
              <a:gd name="connsiteY1" fmla="*/ 0 h 10302"/>
              <a:gd name="connsiteX2" fmla="*/ 9325 w 10000"/>
              <a:gd name="connsiteY2" fmla="*/ 300 h 10302"/>
              <a:gd name="connsiteX3" fmla="*/ 10000 w 10000"/>
              <a:gd name="connsiteY3" fmla="*/ 5200 h 10302"/>
              <a:gd name="connsiteX4" fmla="*/ 9432 w 10000"/>
              <a:gd name="connsiteY4" fmla="*/ 10100 h 10302"/>
              <a:gd name="connsiteX5" fmla="*/ 494 w 10000"/>
              <a:gd name="connsiteY5" fmla="*/ 10300 h 10302"/>
              <a:gd name="connsiteX6" fmla="*/ 0 w 10000"/>
              <a:gd name="connsiteY6" fmla="*/ 5200 h 10302"/>
              <a:gd name="connsiteX0" fmla="*/ 0 w 10000"/>
              <a:gd name="connsiteY0" fmla="*/ 5200 h 10401"/>
              <a:gd name="connsiteX1" fmla="*/ 1077 w 10000"/>
              <a:gd name="connsiteY1" fmla="*/ 0 h 10401"/>
              <a:gd name="connsiteX2" fmla="*/ 9325 w 10000"/>
              <a:gd name="connsiteY2" fmla="*/ 300 h 10401"/>
              <a:gd name="connsiteX3" fmla="*/ 10000 w 10000"/>
              <a:gd name="connsiteY3" fmla="*/ 5200 h 10401"/>
              <a:gd name="connsiteX4" fmla="*/ 9432 w 10000"/>
              <a:gd name="connsiteY4" fmla="*/ 10100 h 10401"/>
              <a:gd name="connsiteX5" fmla="*/ 1193 w 10000"/>
              <a:gd name="connsiteY5" fmla="*/ 10400 h 10401"/>
              <a:gd name="connsiteX6" fmla="*/ 0 w 10000"/>
              <a:gd name="connsiteY6" fmla="*/ 5200 h 10401"/>
              <a:gd name="connsiteX0" fmla="*/ 0 w 10000"/>
              <a:gd name="connsiteY0" fmla="*/ 5200 h 10400"/>
              <a:gd name="connsiteX1" fmla="*/ 1077 w 10000"/>
              <a:gd name="connsiteY1" fmla="*/ 0 h 10400"/>
              <a:gd name="connsiteX2" fmla="*/ 9325 w 10000"/>
              <a:gd name="connsiteY2" fmla="*/ 300 h 10400"/>
              <a:gd name="connsiteX3" fmla="*/ 10000 w 10000"/>
              <a:gd name="connsiteY3" fmla="*/ 5200 h 10400"/>
              <a:gd name="connsiteX4" fmla="*/ 9432 w 10000"/>
              <a:gd name="connsiteY4" fmla="*/ 10100 h 10400"/>
              <a:gd name="connsiteX5" fmla="*/ 1193 w 10000"/>
              <a:gd name="connsiteY5" fmla="*/ 10400 h 10400"/>
              <a:gd name="connsiteX6" fmla="*/ 0 w 10000"/>
              <a:gd name="connsiteY6" fmla="*/ 5200 h 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400">
                <a:moveTo>
                  <a:pt x="0" y="5200"/>
                </a:moveTo>
                <a:cubicBezTo>
                  <a:pt x="115" y="3500"/>
                  <a:pt x="40" y="301"/>
                  <a:pt x="1077" y="0"/>
                </a:cubicBezTo>
                <a:lnTo>
                  <a:pt x="9325" y="300"/>
                </a:lnTo>
                <a:cubicBezTo>
                  <a:pt x="10020" y="-65"/>
                  <a:pt x="9775" y="3567"/>
                  <a:pt x="10000" y="5200"/>
                </a:cubicBezTo>
                <a:cubicBezTo>
                  <a:pt x="9811" y="6833"/>
                  <a:pt x="9920" y="9866"/>
                  <a:pt x="9432" y="10100"/>
                </a:cubicBezTo>
                <a:lnTo>
                  <a:pt x="1193" y="10400"/>
                </a:lnTo>
                <a:cubicBezTo>
                  <a:pt x="-6" y="10298"/>
                  <a:pt x="104" y="6900"/>
                  <a:pt x="0" y="520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 </a:t>
            </a: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5 y 10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background music">
            <a:hlinkClick r:id="" action="ppaction://media"/>
            <a:extLst>
              <a:ext uri="{FF2B5EF4-FFF2-40B4-BE49-F238E27FC236}">
                <a16:creationId xmlns:a16="http://schemas.microsoft.com/office/drawing/2014/main" id="{6A780A60-0C59-432E-9281-49E6015C1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3448" y="238145"/>
            <a:ext cx="609600" cy="6096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A6F2A79-EBD7-47D9-8666-F0D8ECCBE43E}"/>
              </a:ext>
            </a:extLst>
          </p:cNvPr>
          <p:cNvSpPr txBox="1"/>
          <p:nvPr/>
        </p:nvSpPr>
        <p:spPr>
          <a:xfrm>
            <a:off x="1687285" y="4290614"/>
            <a:ext cx="407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start sound">
            <a:hlinkClick r:id="" action="ppaction://media"/>
            <a:extLst>
              <a:ext uri="{FF2B5EF4-FFF2-40B4-BE49-F238E27FC236}">
                <a16:creationId xmlns:a16="http://schemas.microsoft.com/office/drawing/2014/main" id="{273DA2C3-8661-4278-AFBB-D14D863BEF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6694.1882"/>
                  <p14:fade out="75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3027" y="238145"/>
            <a:ext cx="609600" cy="6096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29FBB89-2CD1-46E2-BFDF-2D94F19CD5A3}"/>
              </a:ext>
            </a:extLst>
          </p:cNvPr>
          <p:cNvSpPr txBox="1"/>
          <p:nvPr/>
        </p:nvSpPr>
        <p:spPr>
          <a:xfrm>
            <a:off x="1723048" y="5566739"/>
            <a:ext cx="401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C71A666-B577-4349-BA17-CB326B0F21FB}"/>
              </a:ext>
            </a:extLst>
          </p:cNvPr>
          <p:cNvSpPr txBox="1"/>
          <p:nvPr/>
        </p:nvSpPr>
        <p:spPr>
          <a:xfrm>
            <a:off x="6427937" y="5567796"/>
            <a:ext cx="56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173E487-5330-4397-A21D-62D3A391B5DC}"/>
              </a:ext>
            </a:extLst>
          </p:cNvPr>
          <p:cNvSpPr txBox="1"/>
          <p:nvPr/>
        </p:nvSpPr>
        <p:spPr>
          <a:xfrm>
            <a:off x="6427936" y="4258707"/>
            <a:ext cx="56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es-ES" sz="2800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95F68B6-35F3-493A-AB26-D406F79DCF8D}"/>
              </a:ext>
            </a:extLst>
          </p:cNvPr>
          <p:cNvSpPr txBox="1"/>
          <p:nvPr/>
        </p:nvSpPr>
        <p:spPr>
          <a:xfrm>
            <a:off x="10515727" y="171953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952EFDB-CD43-441D-90DF-A9A81CF6917A}"/>
              </a:ext>
            </a:extLst>
          </p:cNvPr>
          <p:cNvSpPr txBox="1"/>
          <p:nvPr/>
        </p:nvSpPr>
        <p:spPr>
          <a:xfrm>
            <a:off x="10239324" y="1371609"/>
            <a:ext cx="166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TIEMPO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1680E15-AA36-4373-BD6D-DDC0315E1F00}"/>
              </a:ext>
            </a:extLst>
          </p:cNvPr>
          <p:cNvSpPr txBox="1"/>
          <p:nvPr/>
        </p:nvSpPr>
        <p:spPr>
          <a:xfrm>
            <a:off x="10515727" y="1716831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D995BA1-946A-4DB2-A244-616BD95E9A7F}"/>
              </a:ext>
            </a:extLst>
          </p:cNvPr>
          <p:cNvSpPr txBox="1"/>
          <p:nvPr/>
        </p:nvSpPr>
        <p:spPr>
          <a:xfrm>
            <a:off x="10515727" y="173431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E260F44-8F5A-4570-BCC5-0011D5E59870}"/>
              </a:ext>
            </a:extLst>
          </p:cNvPr>
          <p:cNvSpPr txBox="1"/>
          <p:nvPr/>
        </p:nvSpPr>
        <p:spPr>
          <a:xfrm>
            <a:off x="10515727" y="1704266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091854B-C464-4C21-9C86-E1AEE43A13D2}"/>
              </a:ext>
            </a:extLst>
          </p:cNvPr>
          <p:cNvSpPr txBox="1"/>
          <p:nvPr/>
        </p:nvSpPr>
        <p:spPr>
          <a:xfrm>
            <a:off x="10515727" y="1711657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CDDB02F-EFA6-4D39-A452-6AAE613DBF27}"/>
              </a:ext>
            </a:extLst>
          </p:cNvPr>
          <p:cNvSpPr txBox="1"/>
          <p:nvPr/>
        </p:nvSpPr>
        <p:spPr>
          <a:xfrm>
            <a:off x="10496219" y="171953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068830B-A2A1-45FD-812E-DB0F747223C3}"/>
              </a:ext>
            </a:extLst>
          </p:cNvPr>
          <p:cNvSpPr txBox="1"/>
          <p:nvPr/>
        </p:nvSpPr>
        <p:spPr>
          <a:xfrm>
            <a:off x="10515727" y="171818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977A92C-FE6D-4B54-A73B-1F2DC3E409B3}"/>
              </a:ext>
            </a:extLst>
          </p:cNvPr>
          <p:cNvSpPr txBox="1"/>
          <p:nvPr/>
        </p:nvSpPr>
        <p:spPr>
          <a:xfrm>
            <a:off x="10496219" y="173431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DA54057-DEBB-4EF4-AA5B-BCDF0D44627C}"/>
              </a:ext>
            </a:extLst>
          </p:cNvPr>
          <p:cNvSpPr txBox="1"/>
          <p:nvPr/>
        </p:nvSpPr>
        <p:spPr>
          <a:xfrm>
            <a:off x="10496219" y="1666530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D75D931-12D8-4FB1-9608-AB27E5D63928}"/>
              </a:ext>
            </a:extLst>
          </p:cNvPr>
          <p:cNvSpPr txBox="1"/>
          <p:nvPr/>
        </p:nvSpPr>
        <p:spPr>
          <a:xfrm>
            <a:off x="10496219" y="1636837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7A5B9FF-E767-4DE7-9E22-0804F931541F}"/>
              </a:ext>
            </a:extLst>
          </p:cNvPr>
          <p:cNvSpPr txBox="1"/>
          <p:nvPr/>
        </p:nvSpPr>
        <p:spPr>
          <a:xfrm>
            <a:off x="10520669" y="173161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781772C-8E90-48E4-9C8D-5709CCD7E1D0}"/>
              </a:ext>
            </a:extLst>
          </p:cNvPr>
          <p:cNvSpPr txBox="1"/>
          <p:nvPr/>
        </p:nvSpPr>
        <p:spPr>
          <a:xfrm>
            <a:off x="10618841" y="1690414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2873C7D-6639-43C2-ADC1-C9E2E471A769}"/>
              </a:ext>
            </a:extLst>
          </p:cNvPr>
          <p:cNvSpPr txBox="1"/>
          <p:nvPr/>
        </p:nvSpPr>
        <p:spPr>
          <a:xfrm>
            <a:off x="10618841" y="1689485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3552DD1-998F-41CC-A53D-B12AD56CC0B3}"/>
              </a:ext>
            </a:extLst>
          </p:cNvPr>
          <p:cNvSpPr txBox="1"/>
          <p:nvPr/>
        </p:nvSpPr>
        <p:spPr>
          <a:xfrm>
            <a:off x="10618841" y="169782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B0E19EA-D47E-486B-A226-B204111F6D59}"/>
              </a:ext>
            </a:extLst>
          </p:cNvPr>
          <p:cNvSpPr txBox="1"/>
          <p:nvPr/>
        </p:nvSpPr>
        <p:spPr>
          <a:xfrm>
            <a:off x="10611558" y="1676860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E2D3D2E-4877-44BA-9406-F89BC7588858}"/>
              </a:ext>
            </a:extLst>
          </p:cNvPr>
          <p:cNvSpPr txBox="1"/>
          <p:nvPr/>
        </p:nvSpPr>
        <p:spPr>
          <a:xfrm>
            <a:off x="10611558" y="1704441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2A5954A-EECA-43AD-89B5-5A6FC6E779BF}"/>
              </a:ext>
            </a:extLst>
          </p:cNvPr>
          <p:cNvSpPr txBox="1"/>
          <p:nvPr/>
        </p:nvSpPr>
        <p:spPr>
          <a:xfrm>
            <a:off x="10618841" y="1693115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6609B1C-4D75-4B57-8AE3-F5E690124975}"/>
              </a:ext>
            </a:extLst>
          </p:cNvPr>
          <p:cNvSpPr txBox="1"/>
          <p:nvPr/>
        </p:nvSpPr>
        <p:spPr>
          <a:xfrm>
            <a:off x="10616500" y="1692186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20B8FB0-F318-4E84-8221-7DEA41868F45}"/>
              </a:ext>
            </a:extLst>
          </p:cNvPr>
          <p:cNvSpPr txBox="1"/>
          <p:nvPr/>
        </p:nvSpPr>
        <p:spPr>
          <a:xfrm>
            <a:off x="10613899" y="1690503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7E5860F-13FD-4F08-A0C3-44E0BD96FA27}"/>
              </a:ext>
            </a:extLst>
          </p:cNvPr>
          <p:cNvSpPr txBox="1"/>
          <p:nvPr/>
        </p:nvSpPr>
        <p:spPr>
          <a:xfrm>
            <a:off x="10611558" y="1699402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11E8C98-7583-40B1-980D-A6E5B88D181B}"/>
              </a:ext>
            </a:extLst>
          </p:cNvPr>
          <p:cNvSpPr txBox="1"/>
          <p:nvPr/>
        </p:nvSpPr>
        <p:spPr>
          <a:xfrm>
            <a:off x="10587108" y="1669469"/>
            <a:ext cx="118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ángulo 49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80790FC5-335E-4819-B422-2DE90B7F45AA}"/>
              </a:ext>
            </a:extLst>
          </p:cNvPr>
          <p:cNvSpPr/>
          <p:nvPr/>
        </p:nvSpPr>
        <p:spPr>
          <a:xfrm>
            <a:off x="23220" y="-10197"/>
            <a:ext cx="12167007" cy="682591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 del </a:t>
            </a:r>
            <a:r>
              <a:rPr kumimoji="0" lang="en-GB" sz="60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juego</a:t>
            </a:r>
            <a:r>
              <a:rPr kumimoji="0" lang="en-GB" sz="60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tiempo</a:t>
            </a: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 ha </a:t>
            </a:r>
            <a:r>
              <a:rPr kumimoji="0" lang="en-GB" sz="4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agotado</a:t>
            </a: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ángulo 50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7DB6016-A931-44B1-AC65-7E5EA550826C}"/>
              </a:ext>
            </a:extLst>
          </p:cNvPr>
          <p:cNvSpPr/>
          <p:nvPr/>
        </p:nvSpPr>
        <p:spPr>
          <a:xfrm>
            <a:off x="46151" y="-6825"/>
            <a:ext cx="12236732" cy="684840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 del </a:t>
            </a:r>
            <a:r>
              <a:rPr kumimoji="0" lang="en-GB" sz="66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juego</a:t>
            </a:r>
            <a:r>
              <a:rPr kumimoji="0" lang="en-GB" sz="66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 </a:t>
            </a:r>
            <a:r>
              <a:rPr kumimoji="0" lang="en-GB" sz="44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incorrecta</a:t>
            </a: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ángulo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A18902-A35D-4A94-814F-DE7151F13AAE}"/>
              </a:ext>
            </a:extLst>
          </p:cNvPr>
          <p:cNvSpPr/>
          <p:nvPr/>
        </p:nvSpPr>
        <p:spPr>
          <a:xfrm>
            <a:off x="46151" y="-6825"/>
            <a:ext cx="12167007" cy="682591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b="1" dirty="0">
                <a:ln/>
                <a:solidFill>
                  <a:srgbClr val="FFC000"/>
                </a:solidFill>
                <a:latin typeface="Calibri" panose="020F0502020204030204"/>
              </a:rPr>
              <a:t>ENHORABUENA!!!</a:t>
            </a:r>
            <a:endParaRPr kumimoji="0" lang="en-GB" sz="6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n/>
                <a:solidFill>
                  <a:srgbClr val="FFC000"/>
                </a:solidFill>
                <a:latin typeface="Calibri" panose="020F0502020204030204"/>
              </a:rPr>
              <a:t>Ha </a:t>
            </a:r>
            <a:r>
              <a:rPr lang="en-GB" sz="4800" b="1" dirty="0" err="1">
                <a:ln/>
                <a:solidFill>
                  <a:srgbClr val="FFC000"/>
                </a:solidFill>
                <a:latin typeface="Calibri" panose="020F0502020204030204"/>
              </a:rPr>
              <a:t>acertado</a:t>
            </a:r>
            <a:r>
              <a:rPr lang="en-GB" sz="4800" b="1" dirty="0">
                <a:ln/>
                <a:solidFill>
                  <a:srgbClr val="FFC000"/>
                </a:solidFill>
                <a:latin typeface="Calibri" panose="020F0502020204030204"/>
              </a:rPr>
              <a:t> </a:t>
            </a:r>
            <a:r>
              <a:rPr lang="en-GB" sz="4800" b="1" dirty="0" err="1">
                <a:ln/>
                <a:solidFill>
                  <a:srgbClr val="FFC000"/>
                </a:solidFill>
                <a:latin typeface="Calibri" panose="020F0502020204030204"/>
              </a:rPr>
              <a:t>todas</a:t>
            </a:r>
            <a:r>
              <a:rPr lang="en-GB" sz="4800" b="1" dirty="0">
                <a:ln/>
                <a:solidFill>
                  <a:srgbClr val="FFC000"/>
                </a:solidFill>
                <a:latin typeface="Calibri" panose="020F0502020204030204"/>
              </a:rPr>
              <a:t> las </a:t>
            </a:r>
            <a:r>
              <a:rPr lang="en-GB" sz="4800" b="1" dirty="0" err="1">
                <a:ln/>
                <a:solidFill>
                  <a:srgbClr val="FFC000"/>
                </a:solidFill>
                <a:latin typeface="Calibri" panose="020F0502020204030204"/>
              </a:rPr>
              <a:t>preguntas</a:t>
            </a:r>
            <a:endParaRPr lang="en-GB" sz="4800" b="1" dirty="0">
              <a:ln/>
              <a:solidFill>
                <a:srgbClr val="FFC000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</a:t>
            </a:r>
            <a:r>
              <a:rPr kumimoji="0" lang="en-GB" sz="4800" b="1" i="0" u="none" strike="noStrike" kern="1200" cap="none" spc="0" normalizeH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recoger</a:t>
            </a:r>
            <a:r>
              <a:rPr kumimoji="0" lang="en-GB" sz="4800" b="1" i="0" u="none" strike="noStrike" kern="1200" cap="none" spc="0" normalizeH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</a:t>
            </a:r>
            <a:r>
              <a:rPr kumimoji="0" lang="en-GB" sz="4800" b="1" i="0" u="none" strike="noStrike" kern="1200" cap="none" spc="0" normalizeH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premio</a:t>
            </a:r>
            <a:r>
              <a:rPr kumimoji="0" lang="en-GB" sz="4800" b="1" i="0" u="none" strike="noStrike" kern="1200" cap="none" spc="0" normalizeH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4800" b="1" i="0" u="none" strike="noStrike" kern="1200" cap="none" spc="0" normalizeH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4800" b="1" i="0" u="none" strike="noStrike" kern="1200" cap="none" spc="0" normalizeH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4800" b="1" i="0" u="none" strike="noStrike" kern="1200" cap="none" spc="0" normalizeH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GB" sz="4800" b="1" i="0" u="none" strike="noStrike" kern="1200" cap="none" spc="0" normalizeH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 regalo</a:t>
            </a: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haga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GB" sz="2800" b="1" i="0" u="none" strike="noStrike" kern="1200" cap="none" spc="0" normalizeH="0" baseline="0" noProof="0" dirty="0" err="1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continuar</a:t>
            </a:r>
            <a:r>
              <a:rPr kumimoji="0" lang="en-GB" sz="2800" b="1" i="0" u="none" strike="noStrike" kern="1200" cap="none" spc="0" normalizeH="0" baseline="0" noProof="0" dirty="0">
                <a:ln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s-E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wrong answer">
            <a:hlinkClick r:id="" action="ppaction://media"/>
            <a:extLst>
              <a:ext uri="{FF2B5EF4-FFF2-40B4-BE49-F238E27FC236}">
                <a16:creationId xmlns:a16="http://schemas.microsoft.com/office/drawing/2014/main" id="{5E9002AD-C2EE-4A2F-AFF6-375B38B05AC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68402" y="232829"/>
            <a:ext cx="609600" cy="609600"/>
          </a:xfrm>
          <a:prstGeom prst="rect">
            <a:avLst/>
          </a:prstGeom>
        </p:spPr>
      </p:pic>
      <p:pic>
        <p:nvPicPr>
          <p:cNvPr id="54" name="wrong answer">
            <a:hlinkClick r:id="" action="ppaction://media"/>
            <a:extLst>
              <a:ext uri="{FF2B5EF4-FFF2-40B4-BE49-F238E27FC236}">
                <a16:creationId xmlns:a16="http://schemas.microsoft.com/office/drawing/2014/main" id="{C35FDB7C-AB2A-409A-8049-08C10CDD3F4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86260" y="253007"/>
            <a:ext cx="609600" cy="609600"/>
          </a:xfrm>
          <a:prstGeom prst="rect">
            <a:avLst/>
          </a:prstGeom>
        </p:spPr>
      </p:pic>
      <p:pic>
        <p:nvPicPr>
          <p:cNvPr id="55" name="wrong answer">
            <a:hlinkClick r:id="" action="ppaction://media"/>
            <a:extLst>
              <a:ext uri="{FF2B5EF4-FFF2-40B4-BE49-F238E27FC236}">
                <a16:creationId xmlns:a16="http://schemas.microsoft.com/office/drawing/2014/main" id="{3184A304-832A-4493-81FA-6D0F33FBE6D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83657" y="289328"/>
            <a:ext cx="609600" cy="609600"/>
          </a:xfrm>
          <a:prstGeom prst="rect">
            <a:avLst/>
          </a:prstGeom>
        </p:spPr>
      </p:pic>
      <p:pic>
        <p:nvPicPr>
          <p:cNvPr id="56" name="wrong answer">
            <a:hlinkClick r:id="" action="ppaction://media"/>
            <a:extLst>
              <a:ext uri="{FF2B5EF4-FFF2-40B4-BE49-F238E27FC236}">
                <a16:creationId xmlns:a16="http://schemas.microsoft.com/office/drawing/2014/main" id="{0A9C3E5B-59AD-4F57-8A34-FA27B5696F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8627" y="944260"/>
            <a:ext cx="609600" cy="609600"/>
          </a:xfrm>
          <a:prstGeom prst="rect">
            <a:avLst/>
          </a:prstGeom>
        </p:spPr>
      </p:pic>
      <p:pic>
        <p:nvPicPr>
          <p:cNvPr id="57" name="wrong answer">
            <a:hlinkClick r:id="" action="ppaction://media"/>
            <a:extLst>
              <a:ext uri="{FF2B5EF4-FFF2-40B4-BE49-F238E27FC236}">
                <a16:creationId xmlns:a16="http://schemas.microsoft.com/office/drawing/2014/main" id="{02832520-27F5-480D-BA37-E5EE86271C2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0237" y="980594"/>
            <a:ext cx="609600" cy="609600"/>
          </a:xfrm>
          <a:prstGeom prst="rect">
            <a:avLst/>
          </a:prstGeom>
        </p:spPr>
      </p:pic>
      <p:pic>
        <p:nvPicPr>
          <p:cNvPr id="58" name="wrong answer">
            <a:hlinkClick r:id="" action="ppaction://media"/>
            <a:extLst>
              <a:ext uri="{FF2B5EF4-FFF2-40B4-BE49-F238E27FC236}">
                <a16:creationId xmlns:a16="http://schemas.microsoft.com/office/drawing/2014/main" id="{E2C7EA43-048F-4C23-9BE9-79E10EFE3C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74652" y="964013"/>
            <a:ext cx="609600" cy="609600"/>
          </a:xfrm>
          <a:prstGeom prst="rect">
            <a:avLst/>
          </a:prstGeom>
        </p:spPr>
      </p:pic>
      <p:pic>
        <p:nvPicPr>
          <p:cNvPr id="59" name="correct answer">
            <a:hlinkClick r:id="" action="ppaction://media"/>
            <a:extLst>
              <a:ext uri="{FF2B5EF4-FFF2-40B4-BE49-F238E27FC236}">
                <a16:creationId xmlns:a16="http://schemas.microsoft.com/office/drawing/2014/main" id="{A461BEE4-D707-4B9B-8B31-3488AAC6141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01114" y="974345"/>
            <a:ext cx="609600" cy="609600"/>
          </a:xfrm>
          <a:prstGeom prst="rect">
            <a:avLst/>
          </a:prstGeom>
        </p:spPr>
      </p:pic>
      <p:pic>
        <p:nvPicPr>
          <p:cNvPr id="60" name="correct answer">
            <a:hlinkClick r:id="" action="ppaction://media"/>
            <a:extLst>
              <a:ext uri="{FF2B5EF4-FFF2-40B4-BE49-F238E27FC236}">
                <a16:creationId xmlns:a16="http://schemas.microsoft.com/office/drawing/2014/main" id="{B46810A1-C451-4E1E-8EF2-910B3D8C5DE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90677" y="1019339"/>
            <a:ext cx="609600" cy="609600"/>
          </a:xfrm>
          <a:prstGeom prst="rect">
            <a:avLst/>
          </a:prstGeom>
        </p:spPr>
      </p:pic>
      <p:pic>
        <p:nvPicPr>
          <p:cNvPr id="1030" name="Picture 6" descr="Imágenes, fotos de stock y vectores sobre Seasonal Gift | Shutterstock">
            <a:hlinkClick r:id="rId13"/>
            <a:extLst>
              <a:ext uri="{FF2B5EF4-FFF2-40B4-BE49-F238E27FC236}">
                <a16:creationId xmlns:a16="http://schemas.microsoft.com/office/drawing/2014/main" id="{7DEE6BB6-DA27-4BDE-B057-1257CEEE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929" b="90000" l="9846" r="89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208" y="4377090"/>
            <a:ext cx="2132891" cy="18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88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73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710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027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653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753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53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953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53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153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53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353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453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53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653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1753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1853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1953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53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2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2153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2253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2353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2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2453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 showWhenStopped="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4" dur="770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706"/>
                            </p:stCondLst>
                            <p:childTnLst>
                              <p:par>
                                <p:cTn id="186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9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8" dur="7706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706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0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5" fill="hold">
                      <p:stCondLst>
                        <p:cond delay="0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2" dur="5799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799"/>
                            </p:stCondLst>
                            <p:childTnLst>
                              <p:par>
                                <p:cTn id="21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799"/>
                            </p:stCondLst>
                            <p:childTnLst>
                              <p:par>
                                <p:cTn id="21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9" dur="5799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799"/>
                            </p:stCondLst>
                            <p:childTnLst>
                              <p:par>
                                <p:cTn id="2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7799"/>
                            </p:stCondLst>
                            <p:childTnLst>
                              <p:par>
                                <p:cTn id="2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3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9" fill="hold">
                      <p:stCondLst>
                        <p:cond delay="0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6" dur="5799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799"/>
                            </p:stCondLst>
                            <p:childTnLst>
                              <p:par>
                                <p:cTn id="24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7799"/>
                            </p:stCondLst>
                            <p:childTnLst>
                              <p:par>
                                <p:cTn id="253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5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6" fill="hold">
                      <p:stCondLst>
                        <p:cond delay="0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3" dur="5799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799"/>
                            </p:stCondLst>
                            <p:childTnLst>
                              <p:par>
                                <p:cTn id="26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7799"/>
                            </p:stCondLst>
                            <p:childTnLst>
                              <p:par>
                                <p:cTn id="270" presetID="1" presetClass="entr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7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3" fill="hold">
                      <p:stCondLst>
                        <p:cond delay="0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0" dur="5799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799"/>
                            </p:stCondLst>
                            <p:childTnLst>
                              <p:par>
                                <p:cTn id="28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7799"/>
                            </p:stCondLst>
                            <p:childTnLst>
                              <p:par>
                                <p:cTn id="287" presetID="1" presetClass="entr" presetSubtype="0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89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0" fill="hold">
                      <p:stCondLst>
                        <p:cond delay="0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9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7" dur="5799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799"/>
                            </p:stCondLst>
                            <p:childTnLst>
                              <p:par>
                                <p:cTn id="299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0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8799"/>
                            </p:stCondLst>
                            <p:childTnLst>
                              <p:par>
                                <p:cTn id="304" presetID="1" presetClass="entr" presetSubtype="0" fill="hold" grpId="5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 showWhenStopped="0">
                <p:cTn id="3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 showWhenStopped="0">
                <p:cTn id="3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 showWhenStopped="0">
                <p:cTn id="3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 showWhenStopped="0">
                <p:cTn id="3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3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 showWhenStopped="0">
                <p:cTn id="3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 showWhenStopped="0">
                <p:cTn id="3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 showWhenStopped="0">
                <p:cTn id="3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15" grpId="0"/>
      <p:bldP spid="23" grpId="0"/>
      <p:bldP spid="24" grpId="0"/>
      <p:bldP spid="25" grpId="0"/>
      <p:bldP spid="22" grpId="0"/>
      <p:bldP spid="22" grpId="1"/>
      <p:bldP spid="26" grpId="0"/>
      <p:bldP spid="28" grpId="0"/>
      <p:bldP spid="28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50" grpId="0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2" grpId="0" animBg="1"/>
      <p:bldP spid="5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2149609-1DB5-4681-9FAA-C704456E8C75}"/>
              </a:ext>
            </a:extLst>
          </p:cNvPr>
          <p:cNvSpPr txBox="1"/>
          <p:nvPr/>
        </p:nvSpPr>
        <p:spPr>
          <a:xfrm>
            <a:off x="295176" y="385011"/>
            <a:ext cx="11896824" cy="563231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6000" b="1" dirty="0">
                <a:ln/>
                <a:solidFill>
                  <a:schemeClr val="accent4"/>
                </a:solidFill>
              </a:rPr>
              <a:t>Gracias por </a:t>
            </a:r>
            <a:r>
              <a:rPr lang="en-GB" sz="6000" b="1" dirty="0" err="1">
                <a:ln/>
                <a:solidFill>
                  <a:schemeClr val="accent4"/>
                </a:solidFill>
              </a:rPr>
              <a:t>participar</a:t>
            </a:r>
            <a:endParaRPr lang="en-GB" sz="60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60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n-GB" sz="6000" b="1" dirty="0">
                <a:ln/>
                <a:solidFill>
                  <a:schemeClr val="accent4"/>
                </a:solidFill>
              </a:rPr>
              <a:t>Para </a:t>
            </a:r>
            <a:r>
              <a:rPr lang="en-GB" sz="6000" b="1" dirty="0" err="1">
                <a:ln/>
                <a:solidFill>
                  <a:schemeClr val="accent4"/>
                </a:solidFill>
              </a:rPr>
              <a:t>volver</a:t>
            </a:r>
            <a:r>
              <a:rPr lang="en-GB" sz="6000" b="1" dirty="0">
                <a:ln/>
                <a:solidFill>
                  <a:schemeClr val="accent4"/>
                </a:solidFill>
              </a:rPr>
              <a:t> a  </a:t>
            </a:r>
            <a:r>
              <a:rPr lang="en-GB" sz="6000" b="1" dirty="0" err="1">
                <a:ln/>
                <a:solidFill>
                  <a:schemeClr val="accent4"/>
                </a:solidFill>
              </a:rPr>
              <a:t>jugar</a:t>
            </a:r>
            <a:r>
              <a:rPr lang="en-GB" sz="6000" b="1" dirty="0">
                <a:ln/>
                <a:solidFill>
                  <a:schemeClr val="accent4"/>
                </a:solidFill>
              </a:rPr>
              <a:t>, </a:t>
            </a:r>
            <a:r>
              <a:rPr lang="en-GB" sz="6000" b="1" dirty="0" err="1">
                <a:ln/>
                <a:solidFill>
                  <a:schemeClr val="accent4"/>
                </a:solidFill>
              </a:rPr>
              <a:t>reinicie</a:t>
            </a:r>
            <a:r>
              <a:rPr lang="en-GB" sz="6000" b="1" dirty="0">
                <a:ln/>
                <a:solidFill>
                  <a:schemeClr val="accent4"/>
                </a:solidFill>
              </a:rPr>
              <a:t> la </a:t>
            </a:r>
            <a:r>
              <a:rPr lang="en-GB" sz="6000" b="1" dirty="0" err="1">
                <a:ln/>
                <a:solidFill>
                  <a:schemeClr val="accent4"/>
                </a:solidFill>
              </a:rPr>
              <a:t>presentación</a:t>
            </a:r>
            <a:endParaRPr lang="en-GB" sz="6000" b="1" dirty="0">
              <a:ln/>
              <a:solidFill>
                <a:schemeClr val="accent4"/>
              </a:solidFill>
            </a:endParaRPr>
          </a:p>
          <a:p>
            <a:pPr algn="ctr"/>
            <a:endParaRPr lang="en-GB" sz="60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n-GB" sz="6000" b="1" dirty="0">
                <a:ln/>
                <a:solidFill>
                  <a:schemeClr val="accent4"/>
                </a:solidFill>
              </a:rPr>
              <a:t>UWU</a:t>
            </a:r>
            <a:endParaRPr lang="es-ES" sz="60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90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479</Words>
  <Application>Microsoft Office PowerPoint</Application>
  <PresentationFormat>Panorámica</PresentationFormat>
  <Paragraphs>310</Paragraphs>
  <Slides>7</Slides>
  <Notes>0</Notes>
  <HiddenSlides>0</HiddenSlides>
  <MMClips>51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</dc:creator>
  <cp:lastModifiedBy>julian</cp:lastModifiedBy>
  <cp:revision>74</cp:revision>
  <dcterms:created xsi:type="dcterms:W3CDTF">2020-05-19T09:06:33Z</dcterms:created>
  <dcterms:modified xsi:type="dcterms:W3CDTF">2020-05-19T14:21:58Z</dcterms:modified>
</cp:coreProperties>
</file>